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8171F-236B-4EAD-85FB-418F6F930126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05B73-E92B-4BDE-BCF4-273600963A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https://www.youtube.com/watch?v=SW3cBk-jvA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hyperlink" Target="https://www.youtube.com/watch?v=iqba0fWxOfY" TargetMode="External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hyperlink" Target="https://www.youtube.com/watch?v=SW3cBk-jvA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hyperlink" Target="https://www.youtube.com/watch?v=G02x2O-Gz4U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dirty="0" err="1" smtClean="0">
                <a:latin typeface="Algerian" pitchFamily="82" charset="0"/>
              </a:rPr>
              <a:t>Grupa</a:t>
            </a:r>
            <a:r>
              <a:rPr lang="en-US" dirty="0" smtClean="0">
                <a:latin typeface="Algerian" pitchFamily="82" charset="0"/>
              </a:rPr>
              <a:t> </a:t>
            </a:r>
            <a:r>
              <a:rPr lang="en-US" dirty="0" err="1" smtClean="0">
                <a:latin typeface="Algerian" pitchFamily="82" charset="0"/>
              </a:rPr>
              <a:t>mijlocie</a:t>
            </a:r>
            <a:r>
              <a:rPr lang="en-US" dirty="0" smtClean="0">
                <a:latin typeface="Algerian" pitchFamily="82" charset="0"/>
              </a:rPr>
              <a:t> A – “</a:t>
            </a:r>
            <a:r>
              <a:rPr lang="en-US" dirty="0" err="1" smtClean="0">
                <a:latin typeface="Algerian" pitchFamily="82" charset="0"/>
              </a:rPr>
              <a:t>Voiniceii</a:t>
            </a:r>
            <a:r>
              <a:rPr lang="en-US" dirty="0" smtClean="0">
                <a:latin typeface="Algerian" pitchFamily="82" charset="0"/>
              </a:rPr>
              <a:t>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534400" cy="4495800"/>
          </a:xfrm>
        </p:spPr>
        <p:txBody>
          <a:bodyPr>
            <a:normAutofit/>
          </a:bodyPr>
          <a:lstStyle/>
          <a:p>
            <a:pPr algn="l"/>
            <a:r>
              <a:rPr lang="en-US" sz="1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“Prim</a:t>
            </a:r>
            <a:r>
              <a:rPr lang="vi-VN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vara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livad</a:t>
            </a:r>
            <a:r>
              <a:rPr lang="vi-VN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                                             30 </a:t>
            </a:r>
            <a:r>
              <a:rPr lang="en-US" sz="1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Martie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- 03 </a:t>
            </a:r>
            <a:r>
              <a:rPr lang="en-US" sz="1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Aprilie</a:t>
            </a:r>
            <a:r>
              <a:rPr lang="en-US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2020</a:t>
            </a:r>
          </a:p>
          <a:p>
            <a:pPr algn="l"/>
            <a:endParaRPr lang="en-US" sz="1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UNI, 30 MARTIE 2020: Prima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s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mânii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dedicat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înţelegerii</a:t>
            </a:r>
            <a:r>
              <a:rPr lang="en-US" sz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nivelul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cogniţiei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preşcolare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acestui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virus n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zdr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van, COVID-19, care ne-a 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izolat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acas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prezentat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un clip video de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https://www.youtube.com/watch?v=SW3cBk-jvA8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fişa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lucru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constat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într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-o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pictur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Mâinile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curate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avem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”!</a:t>
            </a:r>
          </a:p>
          <a:p>
            <a:pPr algn="just"/>
            <a:endParaRPr lang="en-US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vl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4114800"/>
            <a:ext cx="1530097" cy="1951662"/>
          </a:xfrm>
          <a:prstGeom prst="rect">
            <a:avLst/>
          </a:prstGeom>
        </p:spPr>
      </p:pic>
      <p:pic>
        <p:nvPicPr>
          <p:cNvPr id="5" name="Picture 4" descr="c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600" y="3505200"/>
            <a:ext cx="1438275" cy="2057400"/>
          </a:xfrm>
          <a:prstGeom prst="rect">
            <a:avLst/>
          </a:prstGeom>
        </p:spPr>
      </p:pic>
      <p:pic>
        <p:nvPicPr>
          <p:cNvPr id="6" name="Picture 5" descr="b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8600" y="4343400"/>
            <a:ext cx="1485900" cy="1981200"/>
          </a:xfrm>
          <a:prstGeom prst="rect">
            <a:avLst/>
          </a:prstGeom>
        </p:spPr>
      </p:pic>
      <p:pic>
        <p:nvPicPr>
          <p:cNvPr id="7" name="Picture 6" descr="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33601" y="3548620"/>
            <a:ext cx="1676400" cy="2547379"/>
          </a:xfrm>
          <a:prstGeom prst="rect">
            <a:avLst/>
          </a:prstGeom>
        </p:spPr>
      </p:pic>
      <p:pic>
        <p:nvPicPr>
          <p:cNvPr id="8" name="Picture 7" descr="d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4267200"/>
            <a:ext cx="148590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MARTI, 31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Martie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2020 : Am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vizionat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clipul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Poveşii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Prim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verii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 de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https://www.youtube.com/watch?v=SW3cBk-jvA8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am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realizat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serveţele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rola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buc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rie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semne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grafice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MIERCURI, 01 APRILIE 2020 : Am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celebrat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Ziua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Interna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ţ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ional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P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rilor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! Clip video (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https://www.youtube.com/watch?v=iqba0fWxOfY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cântecelul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“Vine, vine prim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vara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lucru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pictura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Copacul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înflorit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”!</a:t>
            </a:r>
            <a:endParaRPr lang="en-US" sz="1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Content Placeholder 8" descr="a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162800" y="838200"/>
            <a:ext cx="1219200" cy="2209800"/>
          </a:xfrm>
        </p:spPr>
      </p:pic>
      <p:pic>
        <p:nvPicPr>
          <p:cNvPr id="10" name="Picture 9" descr="b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600" y="914400"/>
            <a:ext cx="1485900" cy="2209800"/>
          </a:xfrm>
          <a:prstGeom prst="rect">
            <a:avLst/>
          </a:prstGeom>
        </p:spPr>
      </p:pic>
      <p:pic>
        <p:nvPicPr>
          <p:cNvPr id="11" name="Picture 10" descr="c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9000" y="838200"/>
            <a:ext cx="1152525" cy="2209800"/>
          </a:xfrm>
          <a:prstGeom prst="rect">
            <a:avLst/>
          </a:prstGeom>
        </p:spPr>
      </p:pic>
      <p:pic>
        <p:nvPicPr>
          <p:cNvPr id="12" name="Picture 11" descr="d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7400" y="838200"/>
            <a:ext cx="1200628" cy="2209799"/>
          </a:xfrm>
          <a:prstGeom prst="rect">
            <a:avLst/>
          </a:prstGeom>
        </p:spPr>
      </p:pic>
      <p:pic>
        <p:nvPicPr>
          <p:cNvPr id="13" name="Picture 12" descr="e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00" y="914400"/>
            <a:ext cx="1257300" cy="2057400"/>
          </a:xfrm>
          <a:prstGeom prst="rect">
            <a:avLst/>
          </a:prstGeom>
        </p:spPr>
      </p:pic>
      <p:pic>
        <p:nvPicPr>
          <p:cNvPr id="14" name="Picture 13" descr="a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96200" y="3810000"/>
            <a:ext cx="1066800" cy="1981200"/>
          </a:xfrm>
          <a:prstGeom prst="rect">
            <a:avLst/>
          </a:prstGeom>
        </p:spPr>
      </p:pic>
      <p:pic>
        <p:nvPicPr>
          <p:cNvPr id="15" name="Picture 14" descr="b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00800" y="4038600"/>
            <a:ext cx="1066800" cy="1727200"/>
          </a:xfrm>
          <a:prstGeom prst="rect">
            <a:avLst/>
          </a:prstGeom>
        </p:spPr>
      </p:pic>
      <p:pic>
        <p:nvPicPr>
          <p:cNvPr id="16" name="Picture 15" descr="c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34000" y="3733800"/>
            <a:ext cx="990600" cy="1676400"/>
          </a:xfrm>
          <a:prstGeom prst="rect">
            <a:avLst/>
          </a:prstGeom>
        </p:spPr>
      </p:pic>
      <p:pic>
        <p:nvPicPr>
          <p:cNvPr id="17" name="Picture 16" descr="d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91000" y="4114800"/>
            <a:ext cx="1009650" cy="1752600"/>
          </a:xfrm>
          <a:prstGeom prst="rect">
            <a:avLst/>
          </a:prstGeom>
        </p:spPr>
      </p:pic>
      <p:pic>
        <p:nvPicPr>
          <p:cNvPr id="18" name="Picture 17" descr="e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00400" y="3810000"/>
            <a:ext cx="914400" cy="1876425"/>
          </a:xfrm>
          <a:prstGeom prst="rect">
            <a:avLst/>
          </a:prstGeom>
        </p:spPr>
      </p:pic>
      <p:pic>
        <p:nvPicPr>
          <p:cNvPr id="19" name="Picture 18" descr="f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28800" y="4191000"/>
            <a:ext cx="1257300" cy="1676400"/>
          </a:xfrm>
          <a:prstGeom prst="rect">
            <a:avLst/>
          </a:prstGeom>
        </p:spPr>
      </p:pic>
      <p:pic>
        <p:nvPicPr>
          <p:cNvPr id="20" name="Picture 19" descr="g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9600" y="3962400"/>
            <a:ext cx="1143000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810000"/>
          </a:xfrm>
        </p:spPr>
        <p:txBody>
          <a:bodyPr>
            <a:normAutofit fontScale="90000"/>
          </a:bodyPr>
          <a:lstStyle/>
          <a:p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JOI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02 APRILIE 2020 :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Ziua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Interna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ţ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ional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C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ţ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ilor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Copiilor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s-a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citit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c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un adult o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poveste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alegere</a:t>
            </a: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ace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au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înregistrat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un video,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prin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intermediul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ruia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au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transmis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numele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pove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întâmplare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care le-a pl</a:t>
            </a:r>
            <a:r>
              <a:rPr lang="vi-VN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cut!   </a:t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Clipurile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video nu au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dimensiunea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acceptat</a:t>
            </a:r>
            <a:r>
              <a:rPr lang="vi-VN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înc</a:t>
            </a:r>
            <a:r>
              <a:rPr lang="vi-VN" sz="16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rcate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VINERI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03 APRILIE 2020 :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Cântecel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intitulat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ne-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aduce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iepura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ul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?”(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https://www.youtube.com/watch?v=G02x2O-Gz4U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sz="14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lucru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Oul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fericit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”!</a:t>
            </a:r>
            <a:b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 descr="a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391400" y="4495800"/>
            <a:ext cx="1200150" cy="2133600"/>
          </a:xfrm>
        </p:spPr>
      </p:pic>
      <p:pic>
        <p:nvPicPr>
          <p:cNvPr id="7" name="Content Placeholder 6" descr="b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248400" y="3962400"/>
            <a:ext cx="1181100" cy="1524000"/>
          </a:xfrm>
        </p:spPr>
      </p:pic>
      <p:pic>
        <p:nvPicPr>
          <p:cNvPr id="8" name="Picture 7" descr="c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600" y="5181600"/>
            <a:ext cx="1438275" cy="1438275"/>
          </a:xfrm>
          <a:prstGeom prst="rect">
            <a:avLst/>
          </a:prstGeom>
        </p:spPr>
      </p:pic>
      <p:pic>
        <p:nvPicPr>
          <p:cNvPr id="9" name="Picture 8" descr="d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6200" y="4038600"/>
            <a:ext cx="1143000" cy="1524000"/>
          </a:xfrm>
          <a:prstGeom prst="rect">
            <a:avLst/>
          </a:prstGeom>
        </p:spPr>
      </p:pic>
      <p:pic>
        <p:nvPicPr>
          <p:cNvPr id="10" name="Picture 9" descr="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7000" y="4953000"/>
            <a:ext cx="1143000" cy="1524000"/>
          </a:xfrm>
          <a:prstGeom prst="rect">
            <a:avLst/>
          </a:prstGeom>
        </p:spPr>
      </p:pic>
      <p:pic>
        <p:nvPicPr>
          <p:cNvPr id="11" name="Picture 10" descr="f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4000" y="4114800"/>
            <a:ext cx="1143000" cy="1524000"/>
          </a:xfrm>
          <a:prstGeom prst="rect">
            <a:avLst/>
          </a:prstGeom>
        </p:spPr>
      </p:pic>
      <p:pic>
        <p:nvPicPr>
          <p:cNvPr id="12" name="Picture 11" descr="g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1000" y="5029200"/>
            <a:ext cx="1143000" cy="1524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90</Words>
  <Application>Microsoft Office PowerPoint</Application>
  <PresentationFormat>On-screen Show (4:3)</PresentationFormat>
  <Paragraphs>10</Paragraphs>
  <Slides>3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Grupa mijlocie A – “Voiniceii”</vt:lpstr>
      <vt:lpstr>    MARTI, 31 Martie 2020 : Am vizionat clipul “Poveşii Primăverii” de pe Youtube (https://www.youtube.com/watch?v=SW3cBk-jvA8 ) şi am realizat pe serveţele din rola de bucătărie semne grafice!              MIERCURI, 01 APRILIE 2020 : Am celebrat Ziua Internaţională a Păsărilor ! Clip video (https://www.youtube.com/watch?v=iqba0fWxOfY) şi cântecelul “Vine, vine primăvara”. Fişa de lucru: pictura “Copacul  înflorit”!</vt:lpstr>
      <vt:lpstr>  JOI, 02 APRILIE 2020 : Ziua Internaţională a Cărţilor pentru Copii!  Copiilor li s-a citit de către un adult o poveste la alegere şi aceştia au înregistrat un video, prin intermediul căruia au transmis numele poveştii şi o întâmplare care le-a plăcut!     Clipurile video nu au dimensiunea acceptată pentru a fi încărcate!         VINERI, 03 APRILIE 2020 : Cântecel de Paşti, intitulat “Ce ne-aduce iepuraşul?”(https://www.youtube.com/watch?v=G02x2O-Gz4U ) şi fişa de lucru “Oul fericit”!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Grupa mijlocie A – “Voiniceii”</dc:title>
  <dc:creator>Alina</dc:creator>
  <cp:lastModifiedBy>Alina</cp:lastModifiedBy>
  <cp:revision>19</cp:revision>
  <dcterms:created xsi:type="dcterms:W3CDTF">2020-04-24T16:07:59Z</dcterms:created>
  <dcterms:modified xsi:type="dcterms:W3CDTF">2020-04-26T18:56:35Z</dcterms:modified>
</cp:coreProperties>
</file>