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9D70-692B-4A0E-9EB3-9ADE9C85BF9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2FAB7-4018-407D-ADAA-85C3F7AB4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mijlocie</a:t>
            </a:r>
            <a:r>
              <a:rPr lang="en-US" dirty="0" smtClean="0"/>
              <a:t> A</a:t>
            </a:r>
            <a:br>
              <a:rPr lang="en-US" dirty="0" smtClean="0"/>
            </a:br>
            <a:r>
              <a:rPr lang="en-US" dirty="0" err="1" smtClean="0"/>
              <a:t>Voiniceii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1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Tema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50"/>
                </a:solidFill>
              </a:rPr>
              <a:t> Terra</a:t>
            </a:r>
            <a:r>
              <a:rPr lang="en-US" sz="6000" dirty="0" smtClean="0"/>
              <a:t>, </a:t>
            </a:r>
            <a:r>
              <a:rPr lang="en-US" sz="6000" dirty="0" err="1" smtClean="0">
                <a:solidFill>
                  <a:srgbClr val="0070C0"/>
                </a:solidFill>
              </a:rPr>
              <a:t>suntem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copiii</a:t>
            </a:r>
            <a:r>
              <a:rPr lang="en-US" sz="6000" dirty="0" smtClean="0">
                <a:solidFill>
                  <a:srgbClr val="0070C0"/>
                </a:solidFill>
              </a:rPr>
              <a:t> tai!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Perioada</a:t>
            </a:r>
            <a:r>
              <a:rPr lang="en-US" sz="3500" dirty="0" smtClean="0"/>
              <a:t> : 20-26 </a:t>
            </a:r>
            <a:r>
              <a:rPr lang="en-US" sz="3500" dirty="0" err="1" smtClean="0"/>
              <a:t>aprilie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7" name="Picture 6" descr="descărca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1" y="2819400"/>
            <a:ext cx="3814762" cy="3570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886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Profesor</a:t>
            </a:r>
            <a:r>
              <a:rPr lang="en-US" sz="2800" dirty="0" smtClean="0"/>
              <a:t>: CHIRIAC GHERGHINA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IUBIM NATURA </a:t>
            </a:r>
            <a:br>
              <a:rPr lang="en-US" dirty="0" smtClean="0"/>
            </a:br>
            <a:r>
              <a:rPr lang="en-US" dirty="0" smtClean="0"/>
              <a:t>SI FACEM PARTE DIN EA</a:t>
            </a:r>
            <a:endParaRPr lang="en-US" dirty="0"/>
          </a:p>
        </p:txBody>
      </p:sp>
      <p:pic>
        <p:nvPicPr>
          <p:cNvPr id="4" name="Content Placeholder 3" descr="7b86d5d1-03be-48a0-9072-76313334db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1714500" cy="3048000"/>
          </a:xfrm>
        </p:spPr>
      </p:pic>
      <p:pic>
        <p:nvPicPr>
          <p:cNvPr id="5" name="Picture 4" descr="30a15028-b881-47a6-9a11-2a2b2bad11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676400"/>
            <a:ext cx="1485900" cy="3048000"/>
          </a:xfrm>
          <a:prstGeom prst="rect">
            <a:avLst/>
          </a:prstGeom>
        </p:spPr>
      </p:pic>
      <p:pic>
        <p:nvPicPr>
          <p:cNvPr id="6" name="Picture 5" descr="6fd85c01-0415-4c32-8f54-c71d34e82e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029200"/>
            <a:ext cx="2933700" cy="1647825"/>
          </a:xfrm>
          <a:prstGeom prst="rect">
            <a:avLst/>
          </a:prstGeom>
        </p:spPr>
      </p:pic>
      <p:pic>
        <p:nvPicPr>
          <p:cNvPr id="7" name="Picture 6" descr="62ab160b-d3fd-4d25-baf5-cb8a6c140c5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676400"/>
            <a:ext cx="1682750" cy="3048000"/>
          </a:xfrm>
          <a:prstGeom prst="rect">
            <a:avLst/>
          </a:prstGeom>
        </p:spPr>
      </p:pic>
      <p:pic>
        <p:nvPicPr>
          <p:cNvPr id="8" name="Picture 7" descr="99b3bdd5-4dc0-40fa-a7e7-52f411d5b86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876800"/>
            <a:ext cx="2286000" cy="1714500"/>
          </a:xfrm>
          <a:prstGeom prst="rect">
            <a:avLst/>
          </a:prstGeom>
        </p:spPr>
      </p:pic>
      <p:pic>
        <p:nvPicPr>
          <p:cNvPr id="9" name="Picture 8" descr="914d8e71-791b-4b76-948c-f29a226f1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228600"/>
            <a:ext cx="1371600" cy="2457450"/>
          </a:xfrm>
          <a:prstGeom prst="rect">
            <a:avLst/>
          </a:prstGeom>
        </p:spPr>
      </p:pic>
      <p:pic>
        <p:nvPicPr>
          <p:cNvPr id="11" name="Picture 10" descr="987d6ae0-4d11-4b83-810e-28fb78345b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4343400"/>
            <a:ext cx="1714500" cy="2286000"/>
          </a:xfrm>
          <a:prstGeom prst="rect">
            <a:avLst/>
          </a:prstGeom>
        </p:spPr>
      </p:pic>
      <p:pic>
        <p:nvPicPr>
          <p:cNvPr id="12" name="Picture 11" descr="969247cd-324f-4a3e-8e1b-72d88f2a8e6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2057400"/>
            <a:ext cx="17145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multi </a:t>
            </a:r>
            <a:r>
              <a:rPr lang="en-US" dirty="0" err="1" smtClean="0"/>
              <a:t>ani</a:t>
            </a:r>
            <a:r>
              <a:rPr lang="en-US" dirty="0" smtClean="0"/>
              <a:t>, Terra!</a:t>
            </a:r>
            <a:br>
              <a:rPr lang="en-US" dirty="0" smtClean="0"/>
            </a:br>
            <a:r>
              <a:rPr lang="en-US" dirty="0" smtClean="0"/>
              <a:t>La multi </a:t>
            </a:r>
            <a:r>
              <a:rPr lang="en-US" dirty="0" err="1" smtClean="0"/>
              <a:t>ani</a:t>
            </a:r>
            <a:r>
              <a:rPr lang="en-US" dirty="0" smtClean="0"/>
              <a:t>, </a:t>
            </a:r>
            <a:r>
              <a:rPr lang="en-US" dirty="0" err="1" smtClean="0"/>
              <a:t>colegi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1533333" cy="2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1438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00200"/>
            <a:ext cx="1600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6764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81000"/>
            <a:ext cx="160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133600"/>
            <a:ext cx="1304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419600"/>
            <a:ext cx="1447800" cy="200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419600"/>
            <a:ext cx="126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4648200"/>
            <a:ext cx="1266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4343400"/>
            <a:ext cx="1323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199" y="4419600"/>
            <a:ext cx="1521911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66843">
            <a:off x="762000" y="296332"/>
            <a:ext cx="1524000" cy="176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Terra </a:t>
            </a:r>
            <a:r>
              <a:rPr lang="en-US" dirty="0" err="1" smtClean="0"/>
              <a:t>si</a:t>
            </a:r>
            <a:r>
              <a:rPr lang="en-US" dirty="0" smtClean="0"/>
              <a:t> Luna</a:t>
            </a:r>
            <a:br>
              <a:rPr lang="en-US" dirty="0" smtClean="0"/>
            </a:br>
            <a:r>
              <a:rPr lang="en-US" sz="2200" dirty="0" err="1" smtClean="0"/>
              <a:t>semne</a:t>
            </a:r>
            <a:r>
              <a:rPr lang="en-US" sz="2200" dirty="0" smtClean="0"/>
              <a:t> </a:t>
            </a:r>
            <a:r>
              <a:rPr lang="en-US" sz="2200" dirty="0" err="1" smtClean="0"/>
              <a:t>grafice</a:t>
            </a: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1657143" cy="21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1447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76400"/>
            <a:ext cx="1209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257800"/>
            <a:ext cx="1476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438400"/>
            <a:ext cx="2047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200400"/>
            <a:ext cx="1752600" cy="30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267200"/>
            <a:ext cx="1438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800600"/>
            <a:ext cx="1666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3886200"/>
            <a:ext cx="1828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1524000"/>
            <a:ext cx="1695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Grupa mijlocie A Voiniceii</vt:lpstr>
      <vt:lpstr>IUBIM NATURA  SI FACEM PARTE DIN EA</vt:lpstr>
      <vt:lpstr>La multi ani, Terra! La multi ani, colegi!</vt:lpstr>
      <vt:lpstr>Terra si Luna semne grafice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8</cp:revision>
  <dcterms:created xsi:type="dcterms:W3CDTF">2020-04-28T02:19:59Z</dcterms:created>
  <dcterms:modified xsi:type="dcterms:W3CDTF">2020-04-29T20:10:52Z</dcterms:modified>
</cp:coreProperties>
</file>