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3A92-0D85-4A5A-9433-7FFCF6C69F8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8BC0-F8B8-4E3F-93DD-42DB15E70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P0wgVhUC9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FP0wgVhUC9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FP0wgVhUC9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https://www.youtube.com/watch?v=FP0wgVhUC9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14599"/>
          </a:xfrm>
        </p:spPr>
        <p:txBody>
          <a:bodyPr/>
          <a:lstStyle/>
          <a:p>
            <a:r>
              <a:rPr lang="en-US" dirty="0" err="1" smtClean="0">
                <a:solidFill>
                  <a:srgbClr val="293ADF"/>
                </a:solidFill>
              </a:rPr>
              <a:t>Grupa</a:t>
            </a:r>
            <a:r>
              <a:rPr lang="en-US" dirty="0" smtClean="0">
                <a:solidFill>
                  <a:srgbClr val="293ADF"/>
                </a:solidFill>
              </a:rPr>
              <a:t> </a:t>
            </a:r>
            <a:r>
              <a:rPr lang="en-US" dirty="0" err="1" smtClean="0">
                <a:solidFill>
                  <a:srgbClr val="293ADF"/>
                </a:solidFill>
              </a:rPr>
              <a:t>mijlocie</a:t>
            </a:r>
            <a:r>
              <a:rPr lang="en-US" dirty="0" smtClean="0">
                <a:solidFill>
                  <a:srgbClr val="293ADF"/>
                </a:solidFill>
              </a:rPr>
              <a:t> A</a:t>
            </a:r>
            <a:endParaRPr lang="en-US" dirty="0">
              <a:solidFill>
                <a:srgbClr val="293AD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2192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293ADF"/>
                </a:solidFill>
              </a:rPr>
              <a:t>Voiniceii</a:t>
            </a:r>
            <a:r>
              <a:rPr lang="en-US" sz="8000" dirty="0" smtClean="0">
                <a:solidFill>
                  <a:srgbClr val="293ADF"/>
                </a:solidFill>
              </a:rPr>
              <a:t> </a:t>
            </a:r>
            <a:endParaRPr lang="en-US" sz="8000" dirty="0">
              <a:solidFill>
                <a:srgbClr val="293AD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2578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Perioada</a:t>
            </a:r>
            <a:r>
              <a:rPr lang="en-US" sz="2800" dirty="0" smtClean="0"/>
              <a:t> </a:t>
            </a:r>
            <a:r>
              <a:rPr lang="en-US" sz="2800" dirty="0"/>
              <a:t>: </a:t>
            </a:r>
            <a:r>
              <a:rPr lang="en-US" sz="2800" dirty="0" smtClean="0"/>
              <a:t>23.03.2020 </a:t>
            </a:r>
            <a:r>
              <a:rPr lang="en-US" sz="2800" dirty="0"/>
              <a:t>– </a:t>
            </a:r>
            <a:r>
              <a:rPr lang="en-US" sz="2800" dirty="0" smtClean="0"/>
              <a:t>29.03.2020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38862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6600" dirty="0" smtClean="0">
                <a:solidFill>
                  <a:srgbClr val="7CBF33"/>
                </a:solidFill>
              </a:rPr>
              <a:t>Viaţa </a:t>
            </a:r>
            <a:r>
              <a:rPr lang="ro-RO" sz="6600" dirty="0">
                <a:solidFill>
                  <a:srgbClr val="7CBF33"/>
                </a:solidFill>
              </a:rPr>
              <a:t>dintr-o sămânţă</a:t>
            </a:r>
            <a:endParaRPr lang="en-US" sz="6600" dirty="0">
              <a:solidFill>
                <a:srgbClr val="7CBF33"/>
              </a:solidFill>
            </a:endParaRPr>
          </a:p>
          <a:p>
            <a:endParaRPr lang="en-US" sz="6600" b="1" dirty="0">
              <a:solidFill>
                <a:srgbClr val="33CC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1242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Prof.inv.preşc</a:t>
            </a:r>
            <a:r>
              <a:rPr lang="en-US" sz="2400" dirty="0" smtClean="0"/>
              <a:t>.  CHIRIAC GHERGHINA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14857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"/>
            <a:ext cx="3038601" cy="391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343400"/>
            <a:ext cx="3338775" cy="22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3429000" cy="464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57200" y="304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Fagem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ginastica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https://www.youtube.com/watch?v=FP0wgVhUC9w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Punem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seminţe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germinat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crudităţi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culcare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ascultăm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povestea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Ridichea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Uriaşă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495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Gimnastica</a:t>
            </a:r>
            <a:r>
              <a:rPr lang="en-US" sz="2000" dirty="0" smtClean="0"/>
              <a:t> </a:t>
            </a:r>
            <a:r>
              <a:rPr lang="en-US" sz="2000" u="sng" dirty="0" smtClean="0">
                <a:hlinkClick r:id="rId2"/>
              </a:rPr>
              <a:t>https://www.youtube.com/watch?v=FP0wgVhUC9w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Colorăm</a:t>
            </a:r>
            <a:r>
              <a:rPr lang="en-US" sz="2000" dirty="0" smtClean="0"/>
              <a:t>, </a:t>
            </a:r>
            <a:r>
              <a:rPr lang="en-US" sz="2000" dirty="0" err="1" smtClean="0"/>
              <a:t>pictăm,desenăm</a:t>
            </a:r>
            <a:r>
              <a:rPr lang="en-US" sz="2000" dirty="0" smtClean="0"/>
              <a:t>, </a:t>
            </a:r>
            <a:r>
              <a:rPr lang="en-US" sz="2000" dirty="0" err="1" smtClean="0"/>
              <a:t>modelăm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din </a:t>
            </a:r>
            <a:r>
              <a:rPr lang="en-US" sz="2000" dirty="0" err="1" smtClean="0"/>
              <a:t>povestea</a:t>
            </a:r>
            <a:r>
              <a:rPr lang="en-US" sz="2000" dirty="0" smtClean="0"/>
              <a:t> “</a:t>
            </a:r>
            <a:r>
              <a:rPr lang="en-US" sz="2000" dirty="0" err="1" smtClean="0"/>
              <a:t>Ridichea</a:t>
            </a:r>
            <a:r>
              <a:rPr lang="en-US" sz="2000" dirty="0" smtClean="0"/>
              <a:t> </a:t>
            </a:r>
            <a:r>
              <a:rPr lang="en-US" sz="2000" dirty="0" err="1" smtClean="0"/>
              <a:t>Uriaşă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19600"/>
            <a:ext cx="2839792" cy="19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81200"/>
            <a:ext cx="1752600" cy="23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038600"/>
            <a:ext cx="1828800" cy="23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350364"/>
            <a:ext cx="2209800" cy="379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57200"/>
            <a:ext cx="21616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895326"/>
            <a:ext cx="2590800" cy="23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381000"/>
            <a:ext cx="20666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495800" cy="1096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Pictăm</a:t>
            </a:r>
            <a:r>
              <a:rPr lang="en-US" dirty="0" smtClean="0"/>
              <a:t>, </a:t>
            </a:r>
            <a:r>
              <a:rPr lang="en-US" dirty="0" err="1" smtClean="0"/>
              <a:t>construim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scara</a:t>
            </a:r>
            <a:r>
              <a:rPr lang="en-US" dirty="0" smtClean="0"/>
              <a:t> </a:t>
            </a:r>
            <a:r>
              <a:rPr lang="en-US" dirty="0" err="1" smtClean="0"/>
              <a:t>numerica</a:t>
            </a:r>
            <a:r>
              <a:rPr lang="en-US" dirty="0" smtClean="0"/>
              <a:t> 1-5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352800" cy="3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048000" cy="49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85800"/>
            <a:ext cx="1752600" cy="162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0" y="16764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Facem</a:t>
            </a:r>
            <a:r>
              <a:rPr lang="en-US" dirty="0" smtClean="0"/>
              <a:t> </a:t>
            </a:r>
            <a:r>
              <a:rPr lang="en-US" dirty="0" err="1" smtClean="0"/>
              <a:t>gimnastica</a:t>
            </a:r>
            <a:r>
              <a:rPr lang="en-US" dirty="0" smtClean="0"/>
              <a:t>:</a:t>
            </a:r>
          </a:p>
          <a:p>
            <a:r>
              <a:rPr lang="en-US" dirty="0" smtClean="0"/>
              <a:t>https://www.youtube.com/watch?v=FP0wgVhUC9w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648200" cy="1798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err="1" smtClean="0"/>
              <a:t>Gimnastica</a:t>
            </a:r>
            <a:r>
              <a:rPr lang="en-US" sz="2200" dirty="0" smtClean="0"/>
              <a:t> </a:t>
            </a:r>
            <a:r>
              <a:rPr lang="en-US" sz="2200" u="sng" dirty="0" smtClean="0">
                <a:hlinkClick r:id="rId2"/>
              </a:rPr>
              <a:t>https://www.youtube.com/watch?v=FP0wgVhUC9w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Confecţionăm</a:t>
            </a:r>
            <a:r>
              <a:rPr lang="en-US" sz="2200" dirty="0" smtClean="0"/>
              <a:t> </a:t>
            </a:r>
            <a:r>
              <a:rPr lang="en-US" sz="2200" dirty="0" err="1" smtClean="0"/>
              <a:t>măşti</a:t>
            </a:r>
            <a:r>
              <a:rPr lang="en-US" sz="2200" dirty="0" smtClean="0"/>
              <a:t> cu </a:t>
            </a:r>
            <a:r>
              <a:rPr lang="en-US" sz="2200" dirty="0" err="1" smtClean="0"/>
              <a:t>personaje</a:t>
            </a:r>
            <a:r>
              <a:rPr lang="en-US" sz="2200" dirty="0" smtClean="0"/>
              <a:t> din </a:t>
            </a:r>
            <a:r>
              <a:rPr lang="en-US" sz="2200" dirty="0" err="1" smtClean="0"/>
              <a:t>povestea</a:t>
            </a:r>
            <a:r>
              <a:rPr lang="en-US" sz="2200" dirty="0" smtClean="0"/>
              <a:t> “</a:t>
            </a:r>
            <a:r>
              <a:rPr lang="en-US" sz="2200" dirty="0" err="1" smtClean="0"/>
              <a:t>Ridichea</a:t>
            </a:r>
            <a:r>
              <a:rPr lang="en-US" sz="2200" dirty="0" smtClean="0"/>
              <a:t> </a:t>
            </a:r>
            <a:r>
              <a:rPr lang="en-US" sz="2200" dirty="0" err="1" smtClean="0"/>
              <a:t>Uriaşă</a:t>
            </a:r>
            <a:r>
              <a:rPr lang="en-US" sz="2200" dirty="0" smtClean="0"/>
              <a:t>”</a:t>
            </a:r>
            <a:br>
              <a:rPr lang="en-US" sz="2200" dirty="0" smtClean="0"/>
            </a:br>
            <a:r>
              <a:rPr lang="en-US" sz="2200" dirty="0" err="1" smtClean="0"/>
              <a:t>Cartonaşe</a:t>
            </a:r>
            <a:r>
              <a:rPr lang="en-US" sz="2200" dirty="0" smtClean="0"/>
              <a:t> </a:t>
            </a:r>
            <a:r>
              <a:rPr lang="en-US" sz="2200" dirty="0" err="1" smtClean="0"/>
              <a:t>pentru</a:t>
            </a:r>
            <a:r>
              <a:rPr lang="en-US" sz="2200" dirty="0" smtClean="0"/>
              <a:t> “</a:t>
            </a:r>
            <a:r>
              <a:rPr lang="en-US" sz="2200" dirty="0" err="1" smtClean="0"/>
              <a:t>cutia</a:t>
            </a:r>
            <a:r>
              <a:rPr lang="en-US" sz="2200" dirty="0" smtClean="0"/>
              <a:t> cu </a:t>
            </a:r>
            <a:r>
              <a:rPr lang="en-US" sz="2200" dirty="0" err="1" smtClean="0"/>
              <a:t>imbrăţişări</a:t>
            </a:r>
            <a:r>
              <a:rPr lang="en-US" sz="2200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124200" cy="44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"/>
            <a:ext cx="2057400" cy="386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2239992" cy="35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2105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419600"/>
            <a:ext cx="1752600" cy="219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267200"/>
            <a:ext cx="2514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962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2514600" cy="215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2286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057400"/>
            <a:ext cx="1543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209800"/>
            <a:ext cx="22230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267200"/>
            <a:ext cx="2574364" cy="215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42672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Gimnastica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u="sng" dirty="0" smtClean="0">
                <a:hlinkClick r:id="rId9"/>
              </a:rPr>
              <a:t>https://www.youtube.com/watch?v=FP0wgVhUC9w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Observăm</a:t>
            </a:r>
            <a:r>
              <a:rPr lang="en-US" sz="2200" dirty="0" smtClean="0"/>
              <a:t> </a:t>
            </a:r>
            <a:r>
              <a:rPr lang="en-US" sz="2200" dirty="0" err="1" smtClean="0"/>
              <a:t>seminţele</a:t>
            </a:r>
            <a:r>
              <a:rPr lang="en-US" sz="2200" dirty="0" smtClean="0"/>
              <a:t> </a:t>
            </a:r>
            <a:r>
              <a:rPr lang="en-US" sz="2200" dirty="0" err="1" smtClean="0"/>
              <a:t>puse</a:t>
            </a:r>
            <a:r>
              <a:rPr lang="en-US" sz="2200" dirty="0" smtClean="0"/>
              <a:t> la </a:t>
            </a:r>
            <a:r>
              <a:rPr lang="en-US" sz="2200" dirty="0" err="1" smtClean="0"/>
              <a:t>germinat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Pregătim</a:t>
            </a:r>
            <a:r>
              <a:rPr lang="en-US" sz="2200" dirty="0" smtClean="0"/>
              <a:t> o </a:t>
            </a:r>
            <a:r>
              <a:rPr lang="en-US" sz="2200" dirty="0" err="1" smtClean="0"/>
              <a:t>petrecere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err="1" smtClean="0"/>
              <a:t>Petrecere</a:t>
            </a:r>
            <a:r>
              <a:rPr lang="en-US" sz="2200" dirty="0" smtClean="0"/>
              <a:t> </a:t>
            </a:r>
            <a:r>
              <a:rPr lang="en-US" sz="2200" dirty="0" err="1" smtClean="0"/>
              <a:t>în</a:t>
            </a:r>
            <a:r>
              <a:rPr lang="en-US" sz="2200" dirty="0" smtClean="0"/>
              <a:t> </a:t>
            </a:r>
            <a:r>
              <a:rPr lang="en-US" sz="2200" dirty="0" err="1" smtClean="0"/>
              <a:t>familie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57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Grupa mijlocie A</vt:lpstr>
      <vt:lpstr>Slide 2</vt:lpstr>
      <vt:lpstr>Gimnastica https://www.youtube.com/watch?v=FP0wgVhUC9w Colorăm, pictăm,desenăm, modelăm elemente din povestea “Ridichea Uriaşă” </vt:lpstr>
      <vt:lpstr>Pictăm, construim  scara numerica 1-5</vt:lpstr>
      <vt:lpstr>  Gimnastica https://www.youtube.com/watch?v=FP0wgVhUC9w Confecţionăm măşti cu personaje din povestea “Ridichea Uriaşă” Cartonaşe pentru “cutia cu imbrăţişări” </vt:lpstr>
      <vt:lpstr>    Gimnastica https://www.youtube.com/watch?v=FP0wgVhUC9w Observăm seminţele puse la germinat Pregătim o petrecere  Petrecere în familie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mijlocie A</dc:title>
  <dc:creator>HOME</dc:creator>
  <cp:lastModifiedBy>HOME</cp:lastModifiedBy>
  <cp:revision>44</cp:revision>
  <dcterms:created xsi:type="dcterms:W3CDTF">2020-04-01T12:41:16Z</dcterms:created>
  <dcterms:modified xsi:type="dcterms:W3CDTF">2020-04-02T12:37:18Z</dcterms:modified>
</cp:coreProperties>
</file>