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F193-757C-4AB5-B254-BBE6F25AB08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876-4B7E-4E78-A025-D7BFC3780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F193-757C-4AB5-B254-BBE6F25AB08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876-4B7E-4E78-A025-D7BFC3780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F193-757C-4AB5-B254-BBE6F25AB08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876-4B7E-4E78-A025-D7BFC3780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F193-757C-4AB5-B254-BBE6F25AB08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876-4B7E-4E78-A025-D7BFC3780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F193-757C-4AB5-B254-BBE6F25AB08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876-4B7E-4E78-A025-D7BFC3780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F193-757C-4AB5-B254-BBE6F25AB08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876-4B7E-4E78-A025-D7BFC3780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F193-757C-4AB5-B254-BBE6F25AB08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876-4B7E-4E78-A025-D7BFC3780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F193-757C-4AB5-B254-BBE6F25AB08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876-4B7E-4E78-A025-D7BFC3780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F193-757C-4AB5-B254-BBE6F25AB08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876-4B7E-4E78-A025-D7BFC3780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F193-757C-4AB5-B254-BBE6F25AB08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876-4B7E-4E78-A025-D7BFC3780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F193-757C-4AB5-B254-BBE6F25AB08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876-4B7E-4E78-A025-D7BFC3780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CF193-757C-4AB5-B254-BBE6F25AB08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E876-4B7E-4E78-A025-D7BFC3780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 smtClean="0"/>
              <a:t>VREAU SA FIU MILIONAR!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764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Saptamana</a:t>
            </a:r>
            <a:r>
              <a:rPr lang="en-US" dirty="0" smtClean="0">
                <a:solidFill>
                  <a:schemeClr val="tx1"/>
                </a:solidFill>
              </a:rPr>
              <a:t> “</a:t>
            </a:r>
            <a:r>
              <a:rPr lang="en-US" dirty="0" err="1" smtClean="0">
                <a:solidFill>
                  <a:schemeClr val="tx1"/>
                </a:solidFill>
              </a:rPr>
              <a:t>Scoala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altfel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4-10 </a:t>
            </a:r>
            <a:r>
              <a:rPr lang="en-US" dirty="0" err="1" smtClean="0">
                <a:solidFill>
                  <a:schemeClr val="tx1"/>
                </a:solidFill>
              </a:rPr>
              <a:t>mai</a:t>
            </a:r>
            <a:r>
              <a:rPr lang="en-US" dirty="0" smtClean="0">
                <a:solidFill>
                  <a:schemeClr val="tx1"/>
                </a:solidFill>
              </a:rPr>
              <a:t> 2020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971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Grupa</a:t>
            </a:r>
            <a:r>
              <a:rPr lang="en-US" sz="2400" dirty="0" smtClean="0"/>
              <a:t> </a:t>
            </a:r>
            <a:r>
              <a:rPr lang="en-US" sz="2400" dirty="0" err="1" smtClean="0"/>
              <a:t>mijlocie</a:t>
            </a:r>
            <a:r>
              <a:rPr lang="en-US" sz="2400" dirty="0" smtClean="0"/>
              <a:t> A VOINICEII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4191000"/>
            <a:ext cx="4953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EDUCATOARE:</a:t>
            </a:r>
          </a:p>
          <a:p>
            <a:r>
              <a:rPr lang="en-US" sz="3200" dirty="0" smtClean="0"/>
              <a:t>Prof. GHERGHINA CHIRIAC</a:t>
            </a:r>
          </a:p>
          <a:p>
            <a:r>
              <a:rPr lang="en-US" sz="3200" dirty="0" smtClean="0"/>
              <a:t>Prof. ALINA POPESCU</a:t>
            </a:r>
            <a:endParaRPr lang="en-US" sz="3200" dirty="0"/>
          </a:p>
        </p:txBody>
      </p:sp>
      <p:pic>
        <p:nvPicPr>
          <p:cNvPr id="6" name="Picture 5" descr="Vrei_să_fii_miliona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828800"/>
            <a:ext cx="3124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err="1" smtClean="0"/>
              <a:t>Afacerea</a:t>
            </a:r>
            <a:r>
              <a:rPr lang="en-US" dirty="0" smtClean="0"/>
              <a:t> mea </a:t>
            </a:r>
            <a:endParaRPr lang="en-US" dirty="0"/>
          </a:p>
        </p:txBody>
      </p:sp>
      <p:pic>
        <p:nvPicPr>
          <p:cNvPr id="6" name="Picture 5" descr="6c520d81-399c-4cb0-adf6-1be22dbedd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77000" y="228600"/>
            <a:ext cx="2286000" cy="3048000"/>
          </a:xfrm>
          <a:prstGeom prst="rect">
            <a:avLst/>
          </a:prstGeom>
        </p:spPr>
      </p:pic>
      <p:pic>
        <p:nvPicPr>
          <p:cNvPr id="9" name="Picture 8" descr="097360aa-11de-49f4-9e03-83e9fc6861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1800" y="3886200"/>
            <a:ext cx="2038350" cy="2717800"/>
          </a:xfrm>
          <a:prstGeom prst="rect">
            <a:avLst/>
          </a:prstGeom>
        </p:spPr>
      </p:pic>
      <p:pic>
        <p:nvPicPr>
          <p:cNvPr id="11" name="Picture 10" descr="e47447d9-10d9-41ba-84a4-5012ebe922d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3124200"/>
            <a:ext cx="2394489" cy="350520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990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Copiii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realizeaza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colaj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produsele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afacerii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propuse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2db40870-89a4-43a1-943b-df532ed9fb6f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" y="381000"/>
            <a:ext cx="2171700" cy="2895600"/>
          </a:xfrm>
          <a:prstGeom prst="rect">
            <a:avLst/>
          </a:prstGeom>
        </p:spPr>
      </p:pic>
      <p:pic>
        <p:nvPicPr>
          <p:cNvPr id="12" name="Picture 11" descr="dari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48000" y="1752600"/>
            <a:ext cx="2438401" cy="3581400"/>
          </a:xfrm>
          <a:prstGeom prst="rect">
            <a:avLst/>
          </a:prstGeom>
        </p:spPr>
      </p:pic>
      <p:pic>
        <p:nvPicPr>
          <p:cNvPr id="15" name="Picture 14" descr="deni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343400" y="2971800"/>
            <a:ext cx="2038350" cy="36237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229600" cy="53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err="1" smtClean="0"/>
              <a:t>Copiii</a:t>
            </a:r>
            <a:r>
              <a:rPr lang="en-US" sz="2000" dirty="0" smtClean="0"/>
              <a:t> </a:t>
            </a:r>
            <a:r>
              <a:rPr lang="en-US" sz="2000" dirty="0" err="1" smtClean="0"/>
              <a:t>picteaza</a:t>
            </a:r>
            <a:r>
              <a:rPr lang="en-US" sz="2000" dirty="0" smtClean="0"/>
              <a:t> firma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fac</a:t>
            </a:r>
            <a:r>
              <a:rPr lang="en-US" sz="2000" dirty="0" smtClean="0"/>
              <a:t> un film in care </a:t>
            </a:r>
            <a:r>
              <a:rPr lang="en-US" sz="2000" dirty="0" err="1" smtClean="0"/>
              <a:t>promoveaza</a:t>
            </a:r>
            <a:r>
              <a:rPr lang="en-US" sz="2000" dirty="0" smtClean="0"/>
              <a:t> </a:t>
            </a:r>
            <a:r>
              <a:rPr lang="en-US" sz="2000" dirty="0" err="1" smtClean="0"/>
              <a:t>afacerea</a:t>
            </a:r>
            <a:endParaRPr lang="en-US" sz="2000" dirty="0"/>
          </a:p>
        </p:txBody>
      </p:sp>
      <p:pic>
        <p:nvPicPr>
          <p:cNvPr id="4" name="Picture 3" descr="089d47b5-7ea6-458b-af3b-e78b4166868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0400" y="2971800"/>
            <a:ext cx="2514600" cy="3350704"/>
          </a:xfrm>
          <a:prstGeom prst="rect">
            <a:avLst/>
          </a:prstGeom>
        </p:spPr>
      </p:pic>
      <p:pic>
        <p:nvPicPr>
          <p:cNvPr id="6" name="Picture 5" descr="alex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800" y="4572000"/>
            <a:ext cx="2152876" cy="1785621"/>
          </a:xfrm>
          <a:prstGeom prst="rect">
            <a:avLst/>
          </a:prstGeom>
        </p:spPr>
      </p:pic>
      <p:pic>
        <p:nvPicPr>
          <p:cNvPr id="7" name="Picture 6" descr="mate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3600" y="3429000"/>
            <a:ext cx="2971800" cy="2971800"/>
          </a:xfrm>
          <a:prstGeom prst="rect">
            <a:avLst/>
          </a:prstGeom>
        </p:spPr>
      </p:pic>
      <p:pic>
        <p:nvPicPr>
          <p:cNvPr id="9" name="Picture 8" descr="afis alex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24400" y="457200"/>
            <a:ext cx="3524250" cy="2808720"/>
          </a:xfrm>
          <a:prstGeom prst="rect">
            <a:avLst/>
          </a:prstGeom>
        </p:spPr>
      </p:pic>
      <p:pic>
        <p:nvPicPr>
          <p:cNvPr id="10" name="Picture 9" descr="74782d77-46ae-4167-8997-9100f793391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1000" y="685800"/>
            <a:ext cx="28194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Un bun </a:t>
            </a:r>
            <a:r>
              <a:rPr lang="en-US" sz="2400" dirty="0" err="1" smtClean="0"/>
              <a:t>afacerist</a:t>
            </a:r>
            <a:r>
              <a:rPr lang="en-US" sz="2400" dirty="0" smtClean="0"/>
              <a:t> </a:t>
            </a:r>
            <a:r>
              <a:rPr lang="en-US" sz="2400" dirty="0" err="1" smtClean="0"/>
              <a:t>trebuie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stie</a:t>
            </a:r>
            <a:r>
              <a:rPr lang="en-US" sz="2400" dirty="0" smtClean="0"/>
              <a:t> </a:t>
            </a:r>
            <a:r>
              <a:rPr lang="en-US" sz="2400" dirty="0" err="1" smtClean="0"/>
              <a:t>calcule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matematice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{</a:t>
            </a:r>
            <a:r>
              <a:rPr lang="en-US" sz="2400" dirty="0" err="1" smtClean="0"/>
              <a:t>adunari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scaderi</a:t>
            </a:r>
            <a:r>
              <a:rPr lang="en-US" sz="2400" dirty="0" smtClean="0"/>
              <a:t> cu un element in </a:t>
            </a:r>
            <a:r>
              <a:rPr lang="en-US" sz="2400" dirty="0" err="1" smtClean="0"/>
              <a:t>limitele</a:t>
            </a:r>
            <a:r>
              <a:rPr lang="en-US" sz="2400" dirty="0" smtClean="0"/>
              <a:t> 1-5}</a:t>
            </a:r>
            <a:endParaRPr lang="en-US" sz="2400" dirty="0"/>
          </a:p>
        </p:txBody>
      </p:sp>
      <p:pic>
        <p:nvPicPr>
          <p:cNvPr id="5" name="Picture 4" descr="189bc4e8-b1ca-484b-bafe-d5f06cc6c8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8200" y="2514600"/>
            <a:ext cx="1981200" cy="3962400"/>
          </a:xfrm>
          <a:prstGeom prst="rect">
            <a:avLst/>
          </a:prstGeom>
        </p:spPr>
      </p:pic>
      <p:pic>
        <p:nvPicPr>
          <p:cNvPr id="6" name="Picture 5" descr="616c1ad2-e4ab-49ab-a547-9e56244d8f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0" y="1066800"/>
            <a:ext cx="1905000" cy="2716577"/>
          </a:xfrm>
          <a:prstGeom prst="rect">
            <a:avLst/>
          </a:prstGeom>
        </p:spPr>
      </p:pic>
      <p:pic>
        <p:nvPicPr>
          <p:cNvPr id="7" name="Picture 6" descr="antonia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0400" y="3962400"/>
            <a:ext cx="3149600" cy="2362200"/>
          </a:xfrm>
          <a:prstGeom prst="rect">
            <a:avLst/>
          </a:prstGeom>
        </p:spPr>
      </p:pic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838200"/>
            <a:ext cx="3462640" cy="2283059"/>
          </a:xfrm>
          <a:prstGeom prst="rect">
            <a:avLst/>
          </a:prstGeom>
        </p:spPr>
      </p:pic>
      <p:pic>
        <p:nvPicPr>
          <p:cNvPr id="9" name="Picture 8" descr="olaru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19800" y="762000"/>
            <a:ext cx="2895600" cy="2895600"/>
          </a:xfrm>
          <a:prstGeom prst="rect">
            <a:avLst/>
          </a:prstGeom>
        </p:spPr>
      </p:pic>
      <p:pic>
        <p:nvPicPr>
          <p:cNvPr id="10" name="Picture 9" descr="victor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29400" y="3733800"/>
            <a:ext cx="1736951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 bun </a:t>
            </a:r>
            <a:r>
              <a:rPr lang="en-US" sz="2000" dirty="0" err="1" smtClean="0"/>
              <a:t>afacerist</a:t>
            </a:r>
            <a:r>
              <a:rPr lang="en-US" sz="2000" dirty="0" smtClean="0"/>
              <a:t> </a:t>
            </a:r>
            <a:r>
              <a:rPr lang="en-US" sz="2000" dirty="0" err="1" smtClean="0"/>
              <a:t>trebuie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stie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vorbeasca</a:t>
            </a:r>
            <a:r>
              <a:rPr lang="en-US" sz="2000" dirty="0" smtClean="0"/>
              <a:t> </a:t>
            </a:r>
            <a:r>
              <a:rPr lang="en-US" sz="2000" dirty="0" err="1" smtClean="0"/>
              <a:t>corect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expresiv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scrie</a:t>
            </a:r>
            <a:r>
              <a:rPr lang="en-US" sz="2000" dirty="0" smtClean="0"/>
              <a:t> </a:t>
            </a:r>
            <a:r>
              <a:rPr lang="en-US" sz="2000" dirty="0" err="1" smtClean="0"/>
              <a:t>corect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en-US" sz="2000" dirty="0" err="1" smtClean="0"/>
              <a:t>Copiii</a:t>
            </a:r>
            <a:r>
              <a:rPr lang="en-US" sz="2000" dirty="0" smtClean="0"/>
              <a:t> for </a:t>
            </a:r>
            <a:r>
              <a:rPr lang="en-US" sz="2000" dirty="0" err="1" smtClean="0"/>
              <a:t>memora</a:t>
            </a:r>
            <a:r>
              <a:rPr lang="en-US" sz="2000" dirty="0" smtClean="0"/>
              <a:t> </a:t>
            </a:r>
            <a:r>
              <a:rPr lang="en-US" sz="2000" dirty="0" err="1" smtClean="0"/>
              <a:t>versuri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vor</a:t>
            </a:r>
            <a:r>
              <a:rPr lang="en-US" sz="2000" dirty="0" smtClean="0"/>
              <a:t> </a:t>
            </a:r>
            <a:r>
              <a:rPr lang="en-US" sz="2000" dirty="0" err="1" smtClean="0"/>
              <a:t>desena</a:t>
            </a:r>
            <a:r>
              <a:rPr lang="en-US" sz="2000" dirty="0" smtClean="0"/>
              <a:t> </a:t>
            </a:r>
            <a:r>
              <a:rPr lang="en-US" sz="2000" dirty="0" err="1" smtClean="0"/>
              <a:t>prenumele</a:t>
            </a:r>
            <a:r>
              <a:rPr lang="en-US" sz="2000" dirty="0" smtClean="0"/>
              <a:t> cu </a:t>
            </a:r>
            <a:r>
              <a:rPr lang="en-US" sz="2000" dirty="0" err="1" smtClean="0"/>
              <a:t>litere</a:t>
            </a:r>
            <a:r>
              <a:rPr lang="en-US" sz="2000" dirty="0" smtClean="0"/>
              <a:t> </a:t>
            </a:r>
            <a:r>
              <a:rPr lang="en-US" sz="2000" dirty="0" err="1" smtClean="0"/>
              <a:t>mari</a:t>
            </a:r>
            <a:r>
              <a:rPr lang="en-US" sz="2000" dirty="0" smtClean="0"/>
              <a:t> de </a:t>
            </a:r>
            <a:r>
              <a:rPr lang="en-US" sz="2000" dirty="0" err="1" smtClean="0"/>
              <a:t>tipar</a:t>
            </a:r>
            <a:endParaRPr lang="en-US" sz="2000" dirty="0"/>
          </a:p>
        </p:txBody>
      </p:sp>
      <p:pic>
        <p:nvPicPr>
          <p:cNvPr id="5" name="Picture 4" descr="msria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1295400"/>
            <a:ext cx="1905266" cy="2876952"/>
          </a:xfrm>
          <a:prstGeom prst="rect">
            <a:avLst/>
          </a:prstGeom>
        </p:spPr>
      </p:pic>
      <p:pic>
        <p:nvPicPr>
          <p:cNvPr id="6" name="Picture 5" descr="vladut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90800" y="1371600"/>
            <a:ext cx="2048161" cy="1867161"/>
          </a:xfrm>
          <a:prstGeom prst="rect">
            <a:avLst/>
          </a:prstGeom>
        </p:spPr>
      </p:pic>
      <p:pic>
        <p:nvPicPr>
          <p:cNvPr id="10" name="Picture 9" descr="bicili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95600" y="3352800"/>
            <a:ext cx="2789655" cy="1295400"/>
          </a:xfrm>
          <a:prstGeom prst="rect">
            <a:avLst/>
          </a:prstGeom>
        </p:spPr>
      </p:pic>
      <p:pic>
        <p:nvPicPr>
          <p:cNvPr id="13" name="Picture 12" descr="ann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29200" y="1447800"/>
            <a:ext cx="2402237" cy="1771650"/>
          </a:xfrm>
          <a:prstGeom prst="rect">
            <a:avLst/>
          </a:prstGeom>
        </p:spPr>
      </p:pic>
      <p:pic>
        <p:nvPicPr>
          <p:cNvPr id="14" name="Picture 13" descr="be204c3448198f3d9a905b99b196c80f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9600" y="4572000"/>
            <a:ext cx="1842774" cy="1836420"/>
          </a:xfrm>
          <a:prstGeom prst="rect">
            <a:avLst/>
          </a:prstGeom>
        </p:spPr>
      </p:pic>
      <p:pic>
        <p:nvPicPr>
          <p:cNvPr id="15" name="Picture 14" descr="cede5ae1dedb3caa0b47642df4f002f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086600" y="1676400"/>
            <a:ext cx="1357313" cy="1328738"/>
          </a:xfrm>
          <a:prstGeom prst="rect">
            <a:avLst/>
          </a:prstGeom>
        </p:spPr>
      </p:pic>
      <p:pic>
        <p:nvPicPr>
          <p:cNvPr id="16" name="Picture 15" descr="cimpeanu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819400" y="4876800"/>
            <a:ext cx="1462087" cy="1698543"/>
          </a:xfrm>
          <a:prstGeom prst="rect">
            <a:avLst/>
          </a:prstGeom>
        </p:spPr>
      </p:pic>
      <p:pic>
        <p:nvPicPr>
          <p:cNvPr id="17" name="Picture 16" descr="bcaa69fa-cc3e-49d5-8f77-c64f10bca906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419600" y="3962400"/>
            <a:ext cx="1457325" cy="2590800"/>
          </a:xfrm>
          <a:prstGeom prst="rect">
            <a:avLst/>
          </a:prstGeom>
        </p:spPr>
      </p:pic>
      <p:pic>
        <p:nvPicPr>
          <p:cNvPr id="18" name="Picture 17" descr="ea7e7a22db934643ad024c6eadc67d4a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096000" y="3657600"/>
            <a:ext cx="2667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 bun </a:t>
            </a:r>
            <a:r>
              <a:rPr lang="en-US" dirty="0" err="1" smtClean="0"/>
              <a:t>afacerist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faca</a:t>
            </a:r>
            <a:r>
              <a:rPr lang="en-US" dirty="0" smtClean="0"/>
              <a:t> </a:t>
            </a:r>
            <a:r>
              <a:rPr lang="en-US" dirty="0" err="1" smtClean="0"/>
              <a:t>economii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investitii</a:t>
            </a:r>
            <a:r>
              <a:rPr lang="en-US" dirty="0" smtClean="0"/>
              <a:t>. </a:t>
            </a:r>
            <a:r>
              <a:rPr lang="en-US" dirty="0" err="1" smtClean="0"/>
              <a:t>Copiii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realiza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folosi</a:t>
            </a:r>
            <a:r>
              <a:rPr lang="en-US" dirty="0" smtClean="0"/>
              <a:t> o </a:t>
            </a:r>
            <a:r>
              <a:rPr lang="en-US" dirty="0" err="1" smtClean="0"/>
              <a:t>pusculita</a:t>
            </a:r>
            <a:endParaRPr lang="en-US" dirty="0"/>
          </a:p>
        </p:txBody>
      </p:sp>
      <p:pic>
        <p:nvPicPr>
          <p:cNvPr id="4" name="Picture 3" descr="1481a457-874d-42b8-ba4b-16baaec4695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81400" y="1752600"/>
            <a:ext cx="2305050" cy="3073400"/>
          </a:xfrm>
          <a:prstGeom prst="rect">
            <a:avLst/>
          </a:prstGeom>
        </p:spPr>
      </p:pic>
      <p:pic>
        <p:nvPicPr>
          <p:cNvPr id="5" name="Picture 4" descr="vi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828800"/>
            <a:ext cx="2438400" cy="4876800"/>
          </a:xfrm>
          <a:prstGeom prst="rect">
            <a:avLst/>
          </a:prstGeom>
        </p:spPr>
      </p:pic>
      <p:pic>
        <p:nvPicPr>
          <p:cNvPr id="6" name="Picture 5" descr="puscu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57600" y="4953000"/>
            <a:ext cx="2219635" cy="1667108"/>
          </a:xfrm>
          <a:prstGeom prst="rect">
            <a:avLst/>
          </a:prstGeom>
        </p:spPr>
      </p:pic>
      <p:pic>
        <p:nvPicPr>
          <p:cNvPr id="7" name="Picture 6" descr="mari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77000" y="1905000"/>
            <a:ext cx="2386013" cy="4241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85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VREAU SA FIU MILIONAR!</vt:lpstr>
      <vt:lpstr>Afacerea mea </vt:lpstr>
      <vt:lpstr>Slide 3</vt:lpstr>
      <vt:lpstr>Un bun afacerist trebuie sa stie calcule matematice {adunari si scaderi cu un element in limitele 1-5}</vt:lpstr>
      <vt:lpstr>Un bun afacerist trebuie sa stie sa vorbeasca corect si expresiv si sa scrie corect.  Copiii for memora versuri si vor desena prenumele cu litere mari de tipar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VREAU SA FIU MILIONAR!</dc:title>
  <dc:creator>HOME</dc:creator>
  <cp:lastModifiedBy>HOME</cp:lastModifiedBy>
  <cp:revision>16</cp:revision>
  <dcterms:created xsi:type="dcterms:W3CDTF">2020-05-10T00:49:33Z</dcterms:created>
  <dcterms:modified xsi:type="dcterms:W3CDTF">2020-05-10T06:15:35Z</dcterms:modified>
</cp:coreProperties>
</file>