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E4AEA-8392-42CC-A0FF-880C78E3A77E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D74F-5199-4FA5-BE11-9464A463F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7" Target="../media/image15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4.jpeg" Type="http://schemas.openxmlformats.org/officeDocument/2006/relationships/image"/><Relationship Id="rId5" Target="../media/image13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 ?><Relationships xmlns="http://schemas.openxmlformats.org/package/2006/relationships"><Relationship Id="rId8" Target="../media/image28.jpeg" Type="http://schemas.openxmlformats.org/officeDocument/2006/relationships/image"/><Relationship Id="rId3" Target="../media/image23.jpeg" Type="http://schemas.openxmlformats.org/officeDocument/2006/relationships/image"/><Relationship Id="rId7" Target="../media/image27.jpeg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6.jpeg" Type="http://schemas.openxmlformats.org/officeDocument/2006/relationships/image"/><Relationship Id="rId5" Target="../media/image25.jpeg" Type="http://schemas.openxmlformats.org/officeDocument/2006/relationships/image"/><Relationship Id="rId4" Target="../media/image2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patru</a:t>
            </a:r>
            <a:r>
              <a:rPr lang="en-US" dirty="0" smtClean="0"/>
              <a:t> </a:t>
            </a:r>
            <a:r>
              <a:rPr lang="en-US" dirty="0" err="1" smtClean="0"/>
              <a:t>anotimpuri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81200"/>
            <a:ext cx="6400800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Proiect</a:t>
            </a:r>
            <a:r>
              <a:rPr lang="en-US" dirty="0" smtClean="0">
                <a:solidFill>
                  <a:schemeClr val="tx1"/>
                </a:solidFill>
              </a:rPr>
              <a:t> educational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Perioada</a:t>
            </a:r>
            <a:r>
              <a:rPr lang="en-US" dirty="0" smtClean="0">
                <a:solidFill>
                  <a:schemeClr val="tx1"/>
                </a:solidFill>
              </a:rPr>
              <a:t> 11-24 </a:t>
            </a:r>
            <a:r>
              <a:rPr lang="en-US" dirty="0" err="1" smtClean="0">
                <a:solidFill>
                  <a:schemeClr val="tx1"/>
                </a:solidFill>
              </a:rPr>
              <a:t>mai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 </a:t>
            </a:r>
            <a:r>
              <a:rPr lang="en-US" dirty="0" err="1" smtClean="0">
                <a:solidFill>
                  <a:schemeClr val="tx1"/>
                </a:solidFill>
              </a:rPr>
              <a:t>scolar</a:t>
            </a:r>
            <a:r>
              <a:rPr lang="en-US" dirty="0" smtClean="0">
                <a:solidFill>
                  <a:schemeClr val="tx1"/>
                </a:solidFill>
              </a:rPr>
              <a:t> 2019/2020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0386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Educatoare</a:t>
            </a:r>
            <a:r>
              <a:rPr lang="en-US" sz="2400" dirty="0" smtClean="0"/>
              <a:t> :</a:t>
            </a:r>
          </a:p>
          <a:p>
            <a:r>
              <a:rPr lang="en-US" sz="2400" dirty="0" smtClean="0"/>
              <a:t>                         </a:t>
            </a:r>
            <a:r>
              <a:rPr lang="en-US" sz="2400" dirty="0" err="1" smtClean="0"/>
              <a:t>Prof.inv.presc</a:t>
            </a:r>
            <a:r>
              <a:rPr lang="en-US" sz="2400" dirty="0" smtClean="0"/>
              <a:t>. </a:t>
            </a:r>
            <a:r>
              <a:rPr lang="en-US" sz="2400" dirty="0" err="1" smtClean="0"/>
              <a:t>Gherghina</a:t>
            </a:r>
            <a:r>
              <a:rPr lang="en-US" sz="2400" dirty="0" smtClean="0"/>
              <a:t> </a:t>
            </a:r>
            <a:r>
              <a:rPr lang="en-US" sz="2400" dirty="0" err="1" smtClean="0"/>
              <a:t>Chiriac</a:t>
            </a:r>
            <a:endParaRPr lang="en-US" sz="2400" dirty="0" smtClean="0"/>
          </a:p>
          <a:p>
            <a:r>
              <a:rPr lang="en-US" sz="2400" dirty="0" smtClean="0"/>
              <a:t>                         </a:t>
            </a:r>
            <a:r>
              <a:rPr lang="en-US" sz="2400" dirty="0" err="1" smtClean="0"/>
              <a:t>Prof,inv.presc.Alina</a:t>
            </a:r>
            <a:r>
              <a:rPr lang="en-US" sz="2400" dirty="0" smtClean="0"/>
              <a:t> </a:t>
            </a:r>
            <a:r>
              <a:rPr lang="en-US" sz="2400" dirty="0" err="1" smtClean="0"/>
              <a:t>Popescu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Gradinita</a:t>
            </a:r>
            <a:r>
              <a:rPr lang="en-US" dirty="0" smtClean="0"/>
              <a:t> cu Program Normal Nr 38 Ploiesti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Povestea</a:t>
            </a:r>
            <a:r>
              <a:rPr lang="en-US" dirty="0" smtClean="0"/>
              <a:t> </a:t>
            </a:r>
            <a:r>
              <a:rPr lang="en-US" dirty="0" err="1" smtClean="0"/>
              <a:t>celor</a:t>
            </a:r>
            <a:r>
              <a:rPr lang="en-US" dirty="0" smtClean="0"/>
              <a:t> </a:t>
            </a:r>
            <a:r>
              <a:rPr lang="en-US" dirty="0" err="1" smtClean="0"/>
              <a:t>patru</a:t>
            </a:r>
            <a:r>
              <a:rPr lang="en-US" dirty="0" smtClean="0"/>
              <a:t> </a:t>
            </a:r>
            <a:r>
              <a:rPr lang="en-US" dirty="0" err="1" smtClean="0"/>
              <a:t>anotimpuri</a:t>
            </a:r>
            <a:endParaRPr lang="en-US" dirty="0"/>
          </a:p>
        </p:txBody>
      </p:sp>
      <p:pic>
        <p:nvPicPr>
          <p:cNvPr id="5" name="Picture 4" descr="cele patru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3400" y="1524000"/>
            <a:ext cx="8020336" cy="3124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47244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Copiii</a:t>
            </a:r>
            <a:r>
              <a:rPr lang="en-US" dirty="0" smtClean="0"/>
              <a:t> au </a:t>
            </a:r>
            <a:r>
              <a:rPr lang="en-US" dirty="0" err="1" smtClean="0"/>
              <a:t>primit</a:t>
            </a:r>
            <a:r>
              <a:rPr lang="en-US" dirty="0" smtClean="0"/>
              <a:t> </a:t>
            </a:r>
            <a:r>
              <a:rPr lang="en-US" dirty="0" err="1" smtClean="0"/>
              <a:t>inregistrarea</a:t>
            </a:r>
            <a:r>
              <a:rPr lang="en-US" dirty="0" smtClean="0"/>
              <a:t> audio cu </a:t>
            </a:r>
            <a:r>
              <a:rPr lang="en-US" dirty="0" err="1" smtClean="0"/>
              <a:t>vocea</a:t>
            </a:r>
            <a:r>
              <a:rPr lang="en-US" dirty="0" smtClean="0"/>
              <a:t> mea,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textul</a:t>
            </a:r>
            <a:r>
              <a:rPr lang="en-US" dirty="0" smtClean="0"/>
              <a:t> </a:t>
            </a:r>
            <a:r>
              <a:rPr lang="en-US" dirty="0" err="1" smtClean="0"/>
              <a:t>lecturii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putea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citita</a:t>
            </a:r>
            <a:r>
              <a:rPr lang="en-US" dirty="0" smtClean="0"/>
              <a:t> de </a:t>
            </a:r>
            <a:r>
              <a:rPr lang="en-US" dirty="0" err="1" smtClean="0"/>
              <a:t>parinti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4102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Patru</a:t>
            </a:r>
            <a:r>
              <a:rPr lang="en-US" dirty="0" smtClean="0"/>
              <a:t> fete ale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imparat</a:t>
            </a:r>
            <a:r>
              <a:rPr lang="en-US" dirty="0" smtClean="0"/>
              <a:t> </a:t>
            </a:r>
            <a:r>
              <a:rPr lang="en-US" dirty="0" err="1" smtClean="0"/>
              <a:t>fac</a:t>
            </a:r>
            <a:r>
              <a:rPr lang="en-US" dirty="0" smtClean="0"/>
              <a:t> </a:t>
            </a:r>
            <a:r>
              <a:rPr lang="en-US" dirty="0" err="1" smtClean="0"/>
              <a:t>promisiuni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print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alese</a:t>
            </a:r>
            <a:r>
              <a:rPr lang="en-US" dirty="0" smtClean="0"/>
              <a:t> de </a:t>
            </a:r>
            <a:r>
              <a:rPr lang="en-US" dirty="0" err="1" smtClean="0"/>
              <a:t>catre</a:t>
            </a:r>
            <a:r>
              <a:rPr lang="en-US" dirty="0" smtClean="0"/>
              <a:t> </a:t>
            </a:r>
            <a:r>
              <a:rPr lang="en-US" dirty="0" err="1" smtClean="0"/>
              <a:t>acesta</a:t>
            </a:r>
            <a:r>
              <a:rPr lang="en-US" dirty="0" smtClean="0"/>
              <a:t>.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: </a:t>
            </a:r>
            <a:r>
              <a:rPr lang="en-US" dirty="0" err="1"/>
              <a:t>P</a:t>
            </a:r>
            <a:r>
              <a:rPr lang="en-US" dirty="0" err="1" smtClean="0"/>
              <a:t>rimavara</a:t>
            </a:r>
            <a:r>
              <a:rPr lang="en-US" dirty="0" smtClean="0"/>
              <a:t>, </a:t>
            </a:r>
            <a:r>
              <a:rPr lang="en-US" dirty="0" err="1" smtClean="0"/>
              <a:t>Vara</a:t>
            </a:r>
            <a:r>
              <a:rPr lang="en-US" dirty="0" smtClean="0"/>
              <a:t>, </a:t>
            </a:r>
            <a:r>
              <a:rPr lang="en-US" dirty="0" err="1" smtClean="0"/>
              <a:t>Toamna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Iarna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</a:t>
            </a:r>
            <a:r>
              <a:rPr lang="en-US" sz="2000" dirty="0" err="1" smtClean="0"/>
              <a:t>patru</a:t>
            </a:r>
            <a:r>
              <a:rPr lang="en-US" sz="2000" dirty="0" smtClean="0"/>
              <a:t> </a:t>
            </a:r>
            <a:r>
              <a:rPr lang="en-US" sz="2000" dirty="0" err="1" smtClean="0"/>
              <a:t>zile</a:t>
            </a:r>
            <a:r>
              <a:rPr lang="en-US" sz="2000" dirty="0" smtClean="0"/>
              <a:t> </a:t>
            </a:r>
            <a:r>
              <a:rPr lang="en-US" sz="2000" dirty="0" err="1" smtClean="0"/>
              <a:t>copiii</a:t>
            </a:r>
            <a:r>
              <a:rPr lang="en-US" sz="2000" dirty="0" smtClean="0"/>
              <a:t> </a:t>
            </a:r>
            <a:r>
              <a:rPr lang="en-US" sz="2000" dirty="0" err="1" smtClean="0"/>
              <a:t>realizeaza</a:t>
            </a:r>
            <a:r>
              <a:rPr lang="en-US" sz="2000" dirty="0" smtClean="0"/>
              <a:t> un </a:t>
            </a:r>
            <a:r>
              <a:rPr lang="en-US" sz="2000" dirty="0" err="1" smtClean="0"/>
              <a:t>copac</a:t>
            </a:r>
            <a:r>
              <a:rPr lang="en-US" sz="2000" dirty="0" smtClean="0"/>
              <a:t> cu aspect specific </a:t>
            </a:r>
            <a:r>
              <a:rPr lang="en-US" sz="2000" dirty="0" err="1" smtClean="0"/>
              <a:t>fiecarui</a:t>
            </a:r>
            <a:r>
              <a:rPr lang="en-US" sz="2000" dirty="0" smtClean="0"/>
              <a:t> </a:t>
            </a:r>
            <a:r>
              <a:rPr lang="en-US" sz="2000" dirty="0" err="1" smtClean="0"/>
              <a:t>anotimp</a:t>
            </a:r>
            <a:r>
              <a:rPr lang="en-US" sz="2000" dirty="0"/>
              <a:t>.</a:t>
            </a:r>
            <a:r>
              <a:rPr lang="en-US" sz="2000" dirty="0" smtClean="0"/>
              <a:t> </a:t>
            </a:r>
            <a:r>
              <a:rPr lang="en-US" sz="2000" dirty="0" err="1" smtClean="0"/>
              <a:t>Tehnicile</a:t>
            </a:r>
            <a:r>
              <a:rPr lang="en-US" sz="2000" dirty="0" smtClean="0"/>
              <a:t> </a:t>
            </a:r>
            <a:r>
              <a:rPr lang="en-US" sz="2000" dirty="0" err="1" smtClean="0"/>
              <a:t>difera</a:t>
            </a:r>
            <a:r>
              <a:rPr lang="en-US" sz="2000" dirty="0" smtClean="0"/>
              <a:t>: </a:t>
            </a:r>
            <a:r>
              <a:rPr lang="en-US" sz="2000" dirty="0" err="1" smtClean="0"/>
              <a:t>pictura</a:t>
            </a:r>
            <a:r>
              <a:rPr lang="en-US" sz="2000" dirty="0" smtClean="0"/>
              <a:t>, </a:t>
            </a:r>
            <a:r>
              <a:rPr lang="en-US" sz="2000" dirty="0" err="1" smtClean="0"/>
              <a:t>desen</a:t>
            </a:r>
            <a:r>
              <a:rPr lang="en-US" sz="2000" dirty="0" smtClean="0"/>
              <a:t>, </a:t>
            </a:r>
            <a:r>
              <a:rPr lang="en-US" sz="2000" dirty="0" err="1" smtClean="0"/>
              <a:t>pictura</a:t>
            </a:r>
            <a:r>
              <a:rPr lang="en-US" sz="2000" dirty="0" smtClean="0"/>
              <a:t> cu </a:t>
            </a:r>
            <a:r>
              <a:rPr lang="en-US" sz="2000" dirty="0" err="1" smtClean="0"/>
              <a:t>stampile</a:t>
            </a:r>
            <a:r>
              <a:rPr lang="en-US" sz="2000" dirty="0" smtClean="0"/>
              <a:t>, </a:t>
            </a:r>
            <a:r>
              <a:rPr lang="en-US" sz="2000" dirty="0" err="1" smtClean="0"/>
              <a:t>pictura</a:t>
            </a:r>
            <a:r>
              <a:rPr lang="en-US" sz="2000" dirty="0" smtClean="0"/>
              <a:t> cu </a:t>
            </a:r>
            <a:r>
              <a:rPr lang="en-US" sz="2000" dirty="0" err="1" smtClean="0"/>
              <a:t>betisoare</a:t>
            </a:r>
            <a:r>
              <a:rPr lang="en-US" sz="2000" dirty="0" smtClean="0"/>
              <a:t> de </a:t>
            </a:r>
            <a:r>
              <a:rPr lang="en-US" sz="2000" dirty="0" err="1" smtClean="0"/>
              <a:t>urechi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6" name="Picture 5" descr="deni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315200" y="1524000"/>
            <a:ext cx="1650444" cy="2209800"/>
          </a:xfrm>
          <a:prstGeom prst="rect">
            <a:avLst/>
          </a:prstGeom>
        </p:spPr>
      </p:pic>
      <p:pic>
        <p:nvPicPr>
          <p:cNvPr id="7" name="Picture 6" descr="IMG20200520160521_9c8726135ce53ed55c3eaf447ce2473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72050" y="1447800"/>
            <a:ext cx="2000250" cy="2667000"/>
          </a:xfrm>
          <a:prstGeom prst="rect">
            <a:avLst/>
          </a:prstGeom>
        </p:spPr>
      </p:pic>
      <p:pic>
        <p:nvPicPr>
          <p:cNvPr id="8" name="Picture 7" descr="daria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352800" y="1447800"/>
            <a:ext cx="1409700" cy="2819400"/>
          </a:xfrm>
          <a:prstGeom prst="rect">
            <a:avLst/>
          </a:prstGeom>
        </p:spPr>
      </p:pic>
      <p:pic>
        <p:nvPicPr>
          <p:cNvPr id="9" name="Picture 8" descr="spr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81000" y="4114800"/>
            <a:ext cx="3124200" cy="2343150"/>
          </a:xfrm>
          <a:prstGeom prst="rect">
            <a:avLst/>
          </a:prstGeom>
        </p:spPr>
      </p:pic>
      <p:pic>
        <p:nvPicPr>
          <p:cNvPr id="10" name="Picture 9" descr="e2f47ed0932d892f8b5d63f6a78307db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609600" y="1447800"/>
            <a:ext cx="2514600" cy="2514600"/>
          </a:xfrm>
          <a:prstGeom prst="rect">
            <a:avLst/>
          </a:prstGeom>
        </p:spPr>
      </p:pic>
      <p:pic>
        <p:nvPicPr>
          <p:cNvPr id="11" name="Picture 10" descr="so pr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6858000" y="3810000"/>
            <a:ext cx="2133600" cy="2844800"/>
          </a:xfrm>
          <a:prstGeom prst="rect">
            <a:avLst/>
          </a:prstGeom>
        </p:spPr>
      </p:pic>
      <p:pic>
        <p:nvPicPr>
          <p:cNvPr id="12" name="Picture 11" descr="vldt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5029200" y="4267200"/>
            <a:ext cx="1771650" cy="2362200"/>
          </a:xfrm>
          <a:prstGeom prst="rect">
            <a:avLst/>
          </a:prstGeom>
        </p:spPr>
      </p:pic>
      <p:pic>
        <p:nvPicPr>
          <p:cNvPr id="13" name="Picture 12" descr="mariat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3657600" y="4343400"/>
            <a:ext cx="1243013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Elemente</a:t>
            </a:r>
            <a:r>
              <a:rPr lang="en-US" dirty="0" smtClean="0"/>
              <a:t> de </a:t>
            </a:r>
            <a:r>
              <a:rPr lang="en-US" dirty="0" err="1" smtClean="0"/>
              <a:t>matematica</a:t>
            </a:r>
            <a:r>
              <a:rPr lang="en-US" dirty="0" smtClean="0"/>
              <a:t>: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multe</a:t>
            </a:r>
            <a:r>
              <a:rPr lang="en-US" dirty="0" smtClean="0"/>
              <a:t>,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putine</a:t>
            </a:r>
            <a:r>
              <a:rPr lang="en-US" dirty="0" smtClean="0"/>
              <a:t> cu </a:t>
            </a:r>
            <a:r>
              <a:rPr lang="en-US" dirty="0" err="1" smtClean="0"/>
              <a:t>una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unul</a:t>
            </a:r>
            <a:r>
              <a:rPr lang="en-US" dirty="0" smtClean="0"/>
              <a:t> )</a:t>
            </a:r>
            <a:endParaRPr lang="en-US" dirty="0"/>
          </a:p>
        </p:txBody>
      </p:sp>
      <p:pic>
        <p:nvPicPr>
          <p:cNvPr id="4" name="Content Placeholder 3" descr="5ed4bb2adcfc1f15094f3449b2e2a68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657600" y="1752600"/>
            <a:ext cx="2743200" cy="2743200"/>
          </a:xfrm>
        </p:spPr>
      </p:pic>
      <p:pic>
        <p:nvPicPr>
          <p:cNvPr id="8" name="Picture 7" descr="660e7470c1bd4434fae688633d4036a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629400" y="1752600"/>
            <a:ext cx="2191237" cy="2689842"/>
          </a:xfrm>
          <a:prstGeom prst="rect">
            <a:avLst/>
          </a:prstGeom>
        </p:spPr>
      </p:pic>
      <p:pic>
        <p:nvPicPr>
          <p:cNvPr id="9" name="Picture 8" descr="7c7313c4e53955f052bb544b9b879265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352800" y="4724400"/>
            <a:ext cx="2209800" cy="1566649"/>
          </a:xfrm>
          <a:prstGeom prst="rect">
            <a:avLst/>
          </a:prstGeom>
        </p:spPr>
      </p:pic>
      <p:pic>
        <p:nvPicPr>
          <p:cNvPr id="10" name="Picture 9" descr="ad31feea23e9ff2e8876d33f242cc863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715000" y="4572000"/>
            <a:ext cx="1470386" cy="1919288"/>
          </a:xfrm>
          <a:prstGeom prst="rect">
            <a:avLst/>
          </a:prstGeom>
        </p:spPr>
      </p:pic>
      <p:pic>
        <p:nvPicPr>
          <p:cNvPr id="12" name="Picture 11" descr="c5d00966934b4092c07168b7b1ff1770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7239000" y="4572000"/>
            <a:ext cx="1701349" cy="2043693"/>
          </a:xfrm>
          <a:prstGeom prst="rect">
            <a:avLst/>
          </a:prstGeom>
        </p:spPr>
      </p:pic>
      <p:pic>
        <p:nvPicPr>
          <p:cNvPr id="13" name="Picture 12" descr="fi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228600" y="1676400"/>
            <a:ext cx="3198745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/>
              <a:t>Semne</a:t>
            </a:r>
            <a:r>
              <a:rPr lang="en-US" sz="2800" dirty="0" smtClean="0"/>
              <a:t> </a:t>
            </a:r>
            <a:r>
              <a:rPr lang="en-US" sz="2800" dirty="0" err="1" smtClean="0"/>
              <a:t>grafice</a:t>
            </a:r>
            <a:r>
              <a:rPr lang="en-US" sz="2800" dirty="0" smtClean="0"/>
              <a:t>: </a:t>
            </a:r>
            <a:r>
              <a:rPr lang="en-US" dirty="0" err="1" smtClean="0"/>
              <a:t>Cirese</a:t>
            </a:r>
            <a:endParaRPr lang="en-US" dirty="0"/>
          </a:p>
        </p:txBody>
      </p:sp>
      <p:pic>
        <p:nvPicPr>
          <p:cNvPr id="4" name="Picture 3" descr="f4de10b9-ef80-43fc-94a7-360ecacd219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048000" y="990600"/>
            <a:ext cx="2458987" cy="3276600"/>
          </a:xfrm>
          <a:prstGeom prst="rect">
            <a:avLst/>
          </a:prstGeom>
        </p:spPr>
      </p:pic>
      <p:pic>
        <p:nvPicPr>
          <p:cNvPr id="5" name="Picture 4" descr="ianis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33400" y="304800"/>
            <a:ext cx="2133600" cy="2844800"/>
          </a:xfrm>
          <a:prstGeom prst="rect">
            <a:avLst/>
          </a:prstGeom>
        </p:spPr>
      </p:pic>
      <p:pic>
        <p:nvPicPr>
          <p:cNvPr id="6" name="Picture 5" descr="eb6c9f27258029a0f9049097891f3cf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96000" y="990600"/>
            <a:ext cx="2667000" cy="2667000"/>
          </a:xfrm>
          <a:prstGeom prst="rect">
            <a:avLst/>
          </a:prstGeom>
        </p:spPr>
      </p:pic>
      <p:pic>
        <p:nvPicPr>
          <p:cNvPr id="7" name="Picture 6" descr="tudor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57200" y="3276600"/>
            <a:ext cx="2400300" cy="3200400"/>
          </a:xfrm>
          <a:prstGeom prst="rect">
            <a:avLst/>
          </a:prstGeom>
        </p:spPr>
      </p:pic>
      <p:pic>
        <p:nvPicPr>
          <p:cNvPr id="8" name="Picture 7" descr="753ad408042bd8b047a487d77ccf7351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657600" y="4495800"/>
            <a:ext cx="1600200" cy="2133600"/>
          </a:xfrm>
          <a:prstGeom prst="rect">
            <a:avLst/>
          </a:prstGeom>
        </p:spPr>
      </p:pic>
      <p:pic>
        <p:nvPicPr>
          <p:cNvPr id="9" name="Picture 8" descr="55e96f13cd518d089ffbc2e8c03cf8731240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6400800" y="3810000"/>
            <a:ext cx="2114550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100" dirty="0" err="1" smtClean="0"/>
              <a:t>Aplicatie</a:t>
            </a:r>
            <a:r>
              <a:rPr lang="en-US" sz="3100" dirty="0" smtClean="0"/>
              <a:t>: </a:t>
            </a:r>
            <a:r>
              <a:rPr lang="en-US" dirty="0" err="1" smtClean="0"/>
              <a:t>Copacul</a:t>
            </a:r>
            <a:r>
              <a:rPr lang="en-US" dirty="0" smtClean="0"/>
              <a:t> </a:t>
            </a:r>
            <a:r>
              <a:rPr lang="en-US" dirty="0" err="1" smtClean="0"/>
              <a:t>celor</a:t>
            </a:r>
            <a:r>
              <a:rPr lang="en-US" dirty="0" smtClean="0"/>
              <a:t> </a:t>
            </a:r>
            <a:r>
              <a:rPr lang="en-US" dirty="0" err="1" smtClean="0"/>
              <a:t>patru</a:t>
            </a:r>
            <a:r>
              <a:rPr lang="en-US" dirty="0" smtClean="0"/>
              <a:t> </a:t>
            </a:r>
            <a:r>
              <a:rPr lang="en-US" dirty="0" err="1" smtClean="0"/>
              <a:t>anotimpuri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1"/>
            <a:ext cx="8915400" cy="609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Copiii</a:t>
            </a:r>
            <a:r>
              <a:rPr lang="en-US" sz="2800" dirty="0" smtClean="0"/>
              <a:t> au de </a:t>
            </a:r>
            <a:r>
              <a:rPr lang="en-US" sz="2800" dirty="0" err="1" smtClean="0"/>
              <a:t>prezentat</a:t>
            </a:r>
            <a:r>
              <a:rPr lang="en-US" sz="2800" dirty="0" smtClean="0"/>
              <a:t> </a:t>
            </a:r>
            <a:r>
              <a:rPr lang="en-US" sz="2800" dirty="0" err="1" smtClean="0"/>
              <a:t>copacul</a:t>
            </a:r>
            <a:r>
              <a:rPr lang="en-US" sz="2800" dirty="0" smtClean="0"/>
              <a:t> </a:t>
            </a:r>
            <a:r>
              <a:rPr lang="en-US" sz="2800" dirty="0" err="1" smtClean="0"/>
              <a:t>ralizat</a:t>
            </a:r>
            <a:r>
              <a:rPr lang="en-US" sz="2800" dirty="0" smtClean="0"/>
              <a:t>, </a:t>
            </a:r>
            <a:r>
              <a:rPr lang="en-US" sz="2800" dirty="0" err="1" smtClean="0"/>
              <a:t>recitand</a:t>
            </a:r>
            <a:r>
              <a:rPr lang="en-US" sz="2800" dirty="0" smtClean="0"/>
              <a:t> o </a:t>
            </a:r>
            <a:r>
              <a:rPr lang="en-US" sz="2800" dirty="0" err="1" smtClean="0"/>
              <a:t>ghicitoare</a:t>
            </a:r>
            <a:endParaRPr lang="en-US" sz="2800" dirty="0"/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1000" y="1219200"/>
            <a:ext cx="1905000" cy="2740316"/>
          </a:xfrm>
          <a:prstGeom prst="rect">
            <a:avLst/>
          </a:prstGeom>
        </p:spPr>
      </p:pic>
      <p:pic>
        <p:nvPicPr>
          <p:cNvPr id="5" name="Picture 4" descr="Capture1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48000" y="1295400"/>
            <a:ext cx="3257683" cy="2610193"/>
          </a:xfrm>
          <a:prstGeom prst="rect">
            <a:avLst/>
          </a:prstGeom>
        </p:spPr>
      </p:pic>
      <p:pic>
        <p:nvPicPr>
          <p:cNvPr id="6" name="Picture 5" descr="Capture2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781800" y="1295400"/>
            <a:ext cx="1746787" cy="2590800"/>
          </a:xfrm>
          <a:prstGeom prst="rect">
            <a:avLst/>
          </a:prstGeom>
        </p:spPr>
      </p:pic>
      <p:pic>
        <p:nvPicPr>
          <p:cNvPr id="7" name="Picture 6" descr="Capture3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04800" y="4191000"/>
            <a:ext cx="1959429" cy="2286000"/>
          </a:xfrm>
          <a:prstGeom prst="rect">
            <a:avLst/>
          </a:prstGeom>
        </p:spPr>
      </p:pic>
      <p:pic>
        <p:nvPicPr>
          <p:cNvPr id="8" name="Picture 7" descr="Capture3.PN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2438400" y="4191000"/>
            <a:ext cx="1905000" cy="2222500"/>
          </a:xfrm>
          <a:prstGeom prst="rect">
            <a:avLst/>
          </a:prstGeom>
        </p:spPr>
      </p:pic>
      <p:pic>
        <p:nvPicPr>
          <p:cNvPr id="9" name="Picture 8" descr="Capture4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7162800" y="4114800"/>
            <a:ext cx="1493881" cy="2438400"/>
          </a:xfrm>
          <a:prstGeom prst="rect">
            <a:avLst/>
          </a:prstGeom>
        </p:spPr>
      </p:pic>
      <p:pic>
        <p:nvPicPr>
          <p:cNvPr id="10" name="Picture 9" descr="Capture5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72000" y="4495800"/>
            <a:ext cx="2476835" cy="16610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144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Cele patru anotimpuri</vt:lpstr>
      <vt:lpstr>Povestea celor patru anotimpuri</vt:lpstr>
      <vt:lpstr>In patru zile copiii realizeaza un copac cu aspect specific fiecarui anotimp. Tehnicile difera: pictura, desen, pictura cu stampile, pictura cu betisoare de urechi.</vt:lpstr>
      <vt:lpstr>Elemente de matematica: mai multe, mai putine cu una (unul )</vt:lpstr>
      <vt:lpstr>Semne grafice: Cirese</vt:lpstr>
      <vt:lpstr>Aplicatie: Copacul celor patru anotimpuri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 patru anotimpuri</dc:title>
  <dc:creator>HOME</dc:creator>
  <cp:lastModifiedBy>HOME</cp:lastModifiedBy>
  <cp:revision>11</cp:revision>
  <dcterms:created xsi:type="dcterms:W3CDTF">2020-05-25T01:45:59Z</dcterms:created>
  <dcterms:modified xsi:type="dcterms:W3CDTF">2020-05-25T03:18:31Z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363231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