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BAC3-2D2C-4D85-A531-5667284CDA8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ACE66-9360-46A8-8C2A-7373FDEE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hyperlink" Target="Grupa%20mijlocie%20A%20&#8211;%2011-15%20mai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12" Type="http://schemas.openxmlformats.org/officeDocument/2006/relationships/image" Target="../media/image32.jpeg"/><Relationship Id="rId2" Type="http://schemas.openxmlformats.org/officeDocument/2006/relationships/hyperlink" Target="https://www.youtube.com/watch?v=PFOersTvlGI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11" Type="http://schemas.openxmlformats.org/officeDocument/2006/relationships/image" Target="../media/image31.jpeg"/><Relationship Id="rId5" Type="http://schemas.openxmlformats.org/officeDocument/2006/relationships/image" Target="../media/image25.jpeg"/><Relationship Id="rId10" Type="http://schemas.openxmlformats.org/officeDocument/2006/relationships/image" Target="../media/image30.jpeg"/><Relationship Id="rId4" Type="http://schemas.openxmlformats.org/officeDocument/2006/relationships/image" Target="../media/image24.jpeg"/><Relationship Id="rId9" Type="http://schemas.openxmlformats.org/officeDocument/2006/relationships/image" Target="../media/image2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2362200"/>
          </a:xfrm>
        </p:spPr>
        <p:txBody>
          <a:bodyPr/>
          <a:lstStyle/>
          <a:p>
            <a:r>
              <a:rPr lang="en-US" dirty="0" err="1" smtClean="0">
                <a:latin typeface="Algerian" pitchFamily="82" charset="0"/>
              </a:rPr>
              <a:t>Grupa</a:t>
            </a:r>
            <a:r>
              <a:rPr lang="en-US" dirty="0" smtClean="0">
                <a:latin typeface="Algerian" pitchFamily="82" charset="0"/>
              </a:rPr>
              <a:t> </a:t>
            </a:r>
            <a:r>
              <a:rPr lang="en-US" dirty="0" err="1" smtClean="0">
                <a:latin typeface="Algerian" pitchFamily="82" charset="0"/>
              </a:rPr>
              <a:t>mijlocie</a:t>
            </a:r>
            <a:r>
              <a:rPr lang="en-US" dirty="0" smtClean="0">
                <a:latin typeface="Algerian" pitchFamily="82" charset="0"/>
              </a:rPr>
              <a:t> A – “</a:t>
            </a:r>
            <a:r>
              <a:rPr lang="en-US" dirty="0" err="1" smtClean="0">
                <a:latin typeface="Algerian" pitchFamily="82" charset="0"/>
              </a:rPr>
              <a:t>Voiniceii</a:t>
            </a:r>
            <a:r>
              <a:rPr lang="en-US" dirty="0" smtClean="0">
                <a:latin typeface="Algerian" pitchFamily="82" charset="0"/>
              </a:rPr>
              <a:t>”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667000"/>
            <a:ext cx="8610600" cy="3657600"/>
          </a:xfrm>
        </p:spPr>
        <p:txBody>
          <a:bodyPr>
            <a:normAutofit/>
          </a:bodyPr>
          <a:lstStyle/>
          <a:p>
            <a:pPr algn="l"/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“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lumea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minunat</a:t>
            </a:r>
            <a:r>
              <a:rPr lang="vi-VN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micilor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insecte</a:t>
            </a:r>
            <a:r>
              <a:rPr lang="en-US" sz="1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                                       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11 Mai- 15 Mai 2020</a:t>
            </a:r>
          </a:p>
          <a:p>
            <a:pPr algn="l"/>
            <a:endParaRPr lang="en-US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Luni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11 Mai 2020</a:t>
            </a:r>
          </a:p>
          <a:p>
            <a:pPr algn="just"/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prezentat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un clip video de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despre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lumea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minunat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micilor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insecte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(https://www.youtube.com/watch?v=EHjrqFp9OXY)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fişa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lucru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constat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într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-un 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desen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Buburuza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Iza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fiind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realizat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câteva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semne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grafice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cunoscute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0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Vlad bub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3962400"/>
            <a:ext cx="1066800" cy="2286000"/>
          </a:xfrm>
          <a:prstGeom prst="rect">
            <a:avLst/>
          </a:prstGeom>
        </p:spPr>
      </p:pic>
      <p:pic>
        <p:nvPicPr>
          <p:cNvPr id="5" name="Picture 4" descr="David bubu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3886200"/>
            <a:ext cx="952500" cy="2362200"/>
          </a:xfrm>
          <a:prstGeom prst="rect">
            <a:avLst/>
          </a:prstGeom>
        </p:spPr>
      </p:pic>
      <p:pic>
        <p:nvPicPr>
          <p:cNvPr id="6" name="Picture 5" descr="Denisa bubu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0" y="3886200"/>
            <a:ext cx="933450" cy="2343150"/>
          </a:xfrm>
          <a:prstGeom prst="rect">
            <a:avLst/>
          </a:prstGeom>
        </p:spPr>
      </p:pic>
      <p:pic>
        <p:nvPicPr>
          <p:cNvPr id="7" name="Picture 6" descr="Eliza bubu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6800" y="3886200"/>
            <a:ext cx="838200" cy="990600"/>
          </a:xfrm>
          <a:prstGeom prst="rect">
            <a:avLst/>
          </a:prstGeom>
        </p:spPr>
      </p:pic>
      <p:pic>
        <p:nvPicPr>
          <p:cNvPr id="8" name="Picture 7" descr="Maria bubu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8600" y="3962400"/>
            <a:ext cx="762000" cy="2286000"/>
          </a:xfrm>
          <a:prstGeom prst="rect">
            <a:avLst/>
          </a:prstGeom>
        </p:spPr>
      </p:pic>
      <p:pic>
        <p:nvPicPr>
          <p:cNvPr id="9" name="Picture 8" descr="Sofia P bubu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24200" y="4038600"/>
            <a:ext cx="838200" cy="2209800"/>
          </a:xfrm>
          <a:prstGeom prst="rect">
            <a:avLst/>
          </a:prstGeom>
        </p:spPr>
      </p:pic>
      <p:pic>
        <p:nvPicPr>
          <p:cNvPr id="10" name="Picture 9" descr="Victor bubu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57400" y="4114800"/>
            <a:ext cx="990600" cy="2209800"/>
          </a:xfrm>
          <a:prstGeom prst="rect">
            <a:avLst/>
          </a:prstGeom>
        </p:spPr>
      </p:pic>
      <p:pic>
        <p:nvPicPr>
          <p:cNvPr id="11" name="Picture 10" descr="Yanis bubu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43000" y="4114800"/>
            <a:ext cx="838200" cy="2209800"/>
          </a:xfrm>
          <a:prstGeom prst="rect">
            <a:avLst/>
          </a:prstGeom>
        </p:spPr>
      </p:pic>
      <p:pic>
        <p:nvPicPr>
          <p:cNvPr id="12" name="Picture 11" descr="Vladut bubu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00600" y="4953000"/>
            <a:ext cx="914400" cy="1295400"/>
          </a:xfrm>
          <a:prstGeom prst="rect">
            <a:avLst/>
          </a:prstGeom>
        </p:spPr>
      </p:pic>
      <p:pic>
        <p:nvPicPr>
          <p:cNvPr id="13" name="Picture 12" descr="Franci bubu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2400" y="4114800"/>
            <a:ext cx="9144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4571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382000" cy="5973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1700" dirty="0" smtClean="0"/>
          </a:p>
          <a:p>
            <a:pPr>
              <a:buNone/>
            </a:pP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Marti, 12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2020</a:t>
            </a:r>
          </a:p>
          <a:p>
            <a:pPr>
              <a:buNone/>
            </a:pP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au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audiat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înregistrarea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realizat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mine a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Pove</a:t>
            </a:r>
            <a:r>
              <a:rPr lang="en-US" sz="17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tii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buburuzei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iar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fişa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lucru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constat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într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-o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pictur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folosind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tehnica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ştampil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rii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fructe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Buburuza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Iza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fiind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realizat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dintr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-o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jum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tate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m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r.</a:t>
            </a: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Miercuri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13 mai2020</a:t>
            </a:r>
          </a:p>
          <a:p>
            <a:pPr algn="just">
              <a:buNone/>
            </a:pP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au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audiat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cântecelul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“G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rg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riţa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Riţa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”( 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/>
              </a:rPr>
              <a:t>https://www.youtube.com/watch?v=B-g51v6tThg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),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iar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fişa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lucru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constat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jocul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matematic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Caut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num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”(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numeraţia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1-5)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fruzele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florile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firele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7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iarb</a:t>
            </a:r>
            <a:r>
              <a:rPr lang="vi-VN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7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/>
              </a:rPr>
              <a:t> </a:t>
            </a: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hlinkClick r:id="" action="ppaction://hlinkshowjump?jump=nextslide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hlinkClick r:id="" action="ppaction://hlinkshowjump?jump=nextslide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hlinkClick r:id="" action="ppaction://hlinkshowjump?jump=nextslide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hlinkClick r:id="" action="ppaction://hlinkshowjump?jump=nextslide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hlinkClick r:id="" action="ppaction://hlinkshowjump?jump=nextslide"/>
            </a:endParaRPr>
          </a:p>
          <a:p>
            <a:pPr>
              <a:buNone/>
            </a:pPr>
            <a:endParaRPr lang="en-US" sz="1200" dirty="0"/>
          </a:p>
        </p:txBody>
      </p:sp>
      <p:pic>
        <p:nvPicPr>
          <p:cNvPr id="4" name="Picture 3" descr="Anne m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1143000"/>
            <a:ext cx="1295400" cy="1752600"/>
          </a:xfrm>
          <a:prstGeom prst="rect">
            <a:avLst/>
          </a:prstGeom>
        </p:spPr>
      </p:pic>
      <p:pic>
        <p:nvPicPr>
          <p:cNvPr id="5" name="Picture 4" descr="Maria m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1143000"/>
            <a:ext cx="1219200" cy="1752600"/>
          </a:xfrm>
          <a:prstGeom prst="rect">
            <a:avLst/>
          </a:prstGeom>
        </p:spPr>
      </p:pic>
      <p:pic>
        <p:nvPicPr>
          <p:cNvPr id="6" name="Picture 5" descr="Sofia P ma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1143000"/>
            <a:ext cx="1219200" cy="1752600"/>
          </a:xfrm>
          <a:prstGeom prst="rect">
            <a:avLst/>
          </a:prstGeom>
        </p:spPr>
      </p:pic>
      <p:pic>
        <p:nvPicPr>
          <p:cNvPr id="7" name="Picture 6" descr="David ma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4200" y="1143000"/>
            <a:ext cx="1042988" cy="1676401"/>
          </a:xfrm>
          <a:prstGeom prst="rect">
            <a:avLst/>
          </a:prstGeom>
        </p:spPr>
      </p:pic>
      <p:pic>
        <p:nvPicPr>
          <p:cNvPr id="8" name="Picture 7" descr="Sofia C ma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5000" y="1219200"/>
            <a:ext cx="1143000" cy="1600200"/>
          </a:xfrm>
          <a:prstGeom prst="rect">
            <a:avLst/>
          </a:prstGeom>
        </p:spPr>
      </p:pic>
      <p:pic>
        <p:nvPicPr>
          <p:cNvPr id="9" name="Picture 8" descr="Vladut mar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5800" y="1295400"/>
            <a:ext cx="1143000" cy="1524000"/>
          </a:xfrm>
          <a:prstGeom prst="rect">
            <a:avLst/>
          </a:prstGeom>
        </p:spPr>
      </p:pic>
      <p:pic>
        <p:nvPicPr>
          <p:cNvPr id="10" name="Picture 9" descr="Anne flori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4038600"/>
            <a:ext cx="1295400" cy="1752600"/>
          </a:xfrm>
          <a:prstGeom prst="rect">
            <a:avLst/>
          </a:prstGeom>
        </p:spPr>
      </p:pic>
      <p:pic>
        <p:nvPicPr>
          <p:cNvPr id="11" name="Picture 10" descr="Maria flori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15000" y="4038600"/>
            <a:ext cx="1295400" cy="1752600"/>
          </a:xfrm>
          <a:prstGeom prst="rect">
            <a:avLst/>
          </a:prstGeom>
        </p:spPr>
      </p:pic>
      <p:pic>
        <p:nvPicPr>
          <p:cNvPr id="12" name="Picture 11" descr="Sofia C flori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5600" y="4038600"/>
            <a:ext cx="1143000" cy="1752600"/>
          </a:xfrm>
          <a:prstGeom prst="rect">
            <a:avLst/>
          </a:prstGeom>
        </p:spPr>
      </p:pic>
      <p:pic>
        <p:nvPicPr>
          <p:cNvPr id="13" name="Picture 12" descr="Sofia P flori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52600" y="4114800"/>
            <a:ext cx="1066800" cy="1752600"/>
          </a:xfrm>
          <a:prstGeom prst="rect">
            <a:avLst/>
          </a:prstGeom>
        </p:spPr>
      </p:pic>
      <p:pic>
        <p:nvPicPr>
          <p:cNvPr id="14" name="Picture 13" descr="Vladut flori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33400" y="4114800"/>
            <a:ext cx="1143000" cy="1676400"/>
          </a:xfrm>
          <a:prstGeom prst="rect">
            <a:avLst/>
          </a:prstGeom>
        </p:spPr>
      </p:pic>
      <p:pic>
        <p:nvPicPr>
          <p:cNvPr id="20" name="Picture 19" descr="Vlad B cauta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114800" y="4038600"/>
            <a:ext cx="14478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57200" y="228600"/>
            <a:ext cx="8305800" cy="5668963"/>
          </a:xfrm>
        </p:spPr>
        <p:txBody>
          <a:bodyPr>
            <a:normAutofit/>
          </a:bodyPr>
          <a:lstStyle/>
          <a:p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hlinkClick r:id="" action="ppaction://hlinkshowjump?jump=nextslide"/>
            </a:endParaRPr>
          </a:p>
          <a:p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hlinkClick r:id="" action="ppaction://hlinkshowjump?jump=nextslide"/>
            </a:endParaRPr>
          </a:p>
          <a:p>
            <a:pPr>
              <a:buNone/>
            </a:pP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14 mai2020</a:t>
            </a:r>
          </a:p>
          <a:p>
            <a:pPr>
              <a:buNone/>
            </a:pP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Copiii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au 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realizat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activitate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practic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fundalul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muzical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al 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cântecelului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“G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rg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ţ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ţ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au f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cut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realizând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ritura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din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floare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floare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Vineri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15 Mai 2020</a:t>
            </a:r>
          </a:p>
          <a:p>
            <a:pPr algn="ctr">
              <a:buNone/>
            </a:pP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Am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prezentat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un clip video de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despre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lumea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minunat</a:t>
            </a:r>
            <a:r>
              <a:rPr lang="vi-VN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micilor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insecte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(e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ducație pentru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societate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o-RO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,,Noi, albinele” de Călin Gruia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/>
              <a:t>(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" action="ppaction://hlinkshowjump?jump=nextslide"/>
              </a:rPr>
              <a:t>  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https://www.youtube.com/watch?v=PFOersTvlGI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200" dirty="0" err="1" smtClean="0">
                <a:solidFill>
                  <a:srgbClr val="7030A0"/>
                </a:solidFill>
                <a:latin typeface="Arial Narrow"/>
                <a:cs typeface="Times New Roman" pitchFamily="18" charset="0"/>
              </a:rPr>
              <a:t>ş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fişa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lucru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constat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exersarea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punctului</a:t>
            </a:r>
            <a:r>
              <a:rPr lang="en-US" sz="1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semn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grafic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desenat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buburuze</a:t>
            </a:r>
            <a:r>
              <a:rPr lang="en-US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  <a:hlinkClick r:id="" action="ppaction://hlinkshowjump?jump=nextslide"/>
            </a:endParaRPr>
          </a:p>
          <a:p>
            <a:endParaRPr lang="en-US" sz="1200" dirty="0"/>
          </a:p>
        </p:txBody>
      </p:sp>
      <p:pic>
        <p:nvPicPr>
          <p:cNvPr id="8" name="Picture 7" descr="sofi punc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4572000"/>
            <a:ext cx="1219200" cy="1857375"/>
          </a:xfrm>
          <a:prstGeom prst="rect">
            <a:avLst/>
          </a:prstGeom>
        </p:spPr>
      </p:pic>
      <p:pic>
        <p:nvPicPr>
          <p:cNvPr id="6" name="Picture 5" descr="Anne punct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4419600"/>
            <a:ext cx="1295400" cy="1828800"/>
          </a:xfrm>
          <a:prstGeom prst="rect">
            <a:avLst/>
          </a:prstGeom>
        </p:spPr>
      </p:pic>
      <p:pic>
        <p:nvPicPr>
          <p:cNvPr id="9" name="Picture 8" descr="Matei caut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5600" y="4495800"/>
            <a:ext cx="1828800" cy="1905000"/>
          </a:xfrm>
          <a:prstGeom prst="rect">
            <a:avLst/>
          </a:prstGeom>
        </p:spPr>
      </p:pic>
      <p:pic>
        <p:nvPicPr>
          <p:cNvPr id="10" name="Picture 9" descr="Maria caut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7800" y="4572000"/>
            <a:ext cx="1295400" cy="1905000"/>
          </a:xfrm>
          <a:prstGeom prst="rect">
            <a:avLst/>
          </a:prstGeom>
        </p:spPr>
      </p:pic>
      <p:pic>
        <p:nvPicPr>
          <p:cNvPr id="11" name="Picture 10" descr="Sofia punct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62200" y="4419600"/>
            <a:ext cx="1485900" cy="1905000"/>
          </a:xfrm>
          <a:prstGeom prst="rect">
            <a:avLst/>
          </a:prstGeom>
        </p:spPr>
      </p:pic>
      <p:pic>
        <p:nvPicPr>
          <p:cNvPr id="12" name="Picture 11" descr="Sofia practic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1219200"/>
            <a:ext cx="1371600" cy="1600200"/>
          </a:xfrm>
          <a:prstGeom prst="rect">
            <a:avLst/>
          </a:prstGeom>
        </p:spPr>
      </p:pic>
      <p:pic>
        <p:nvPicPr>
          <p:cNvPr id="13" name="Picture 12" descr="Maria practic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6400" y="1219200"/>
            <a:ext cx="1600200" cy="1676400"/>
          </a:xfrm>
          <a:prstGeom prst="rect">
            <a:avLst/>
          </a:prstGeom>
        </p:spPr>
      </p:pic>
      <p:pic>
        <p:nvPicPr>
          <p:cNvPr id="14" name="Picture 13" descr="Anne practic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38600" y="1295400"/>
            <a:ext cx="1371600" cy="1676400"/>
          </a:xfrm>
          <a:prstGeom prst="rect">
            <a:avLst/>
          </a:prstGeom>
        </p:spPr>
      </p:pic>
      <p:pic>
        <p:nvPicPr>
          <p:cNvPr id="15" name="Picture 14" descr="Victor practic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38400" y="1295400"/>
            <a:ext cx="1447800" cy="1676400"/>
          </a:xfrm>
          <a:prstGeom prst="rect">
            <a:avLst/>
          </a:prstGeom>
        </p:spPr>
      </p:pic>
      <p:pic>
        <p:nvPicPr>
          <p:cNvPr id="16" name="Picture 15" descr="Vladut practic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5800" y="1295400"/>
            <a:ext cx="1666875" cy="167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268</Words>
  <Application>Microsoft Office PowerPoint</Application>
  <PresentationFormat>On-screen Show (4:3)</PresentationFormat>
  <Paragraphs>69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Grupa mijlocie A – “Voiniceii”</vt:lpstr>
      <vt:lpstr> </vt:lpstr>
      <vt:lpstr>Slide 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Grupa mijlocie A – “Voiniceii”</dc:title>
  <dc:creator>Alina</dc:creator>
  <cp:lastModifiedBy>Alina</cp:lastModifiedBy>
  <cp:revision>23</cp:revision>
  <dcterms:created xsi:type="dcterms:W3CDTF">2020-05-11T15:27:38Z</dcterms:created>
  <dcterms:modified xsi:type="dcterms:W3CDTF">2020-05-17T16:23:40Z</dcterms:modified>
</cp:coreProperties>
</file>