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B88FE-3A13-4003-8317-1DE062C088FF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EDB0-AD55-4E7D-9EE0-708225DF1E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B88FE-3A13-4003-8317-1DE062C088FF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EDB0-AD55-4E7D-9EE0-708225DF1E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B88FE-3A13-4003-8317-1DE062C088FF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EDB0-AD55-4E7D-9EE0-708225DF1E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B88FE-3A13-4003-8317-1DE062C088FF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EDB0-AD55-4E7D-9EE0-708225DF1E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B88FE-3A13-4003-8317-1DE062C088FF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EDB0-AD55-4E7D-9EE0-708225DF1E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B88FE-3A13-4003-8317-1DE062C088FF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EDB0-AD55-4E7D-9EE0-708225DF1E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B88FE-3A13-4003-8317-1DE062C088FF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EDB0-AD55-4E7D-9EE0-708225DF1E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B88FE-3A13-4003-8317-1DE062C088FF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EDB0-AD55-4E7D-9EE0-708225DF1E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B88FE-3A13-4003-8317-1DE062C088FF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EDB0-AD55-4E7D-9EE0-708225DF1E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B88FE-3A13-4003-8317-1DE062C088FF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EDB0-AD55-4E7D-9EE0-708225DF1E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B88FE-3A13-4003-8317-1DE062C088FF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EDB0-AD55-4E7D-9EE0-708225DF1E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B88FE-3A13-4003-8317-1DE062C088FF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1EDB0-AD55-4E7D-9EE0-708225DF1E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hyperlink" Target="https://www.youtube.com/watch?v=vn9XEcgTXm4" TargetMode="External"/><Relationship Id="rId7" Type="http://schemas.openxmlformats.org/officeDocument/2006/relationships/image" Target="../media/image10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11" Type="http://schemas.openxmlformats.org/officeDocument/2006/relationships/image" Target="../media/image14.jpeg"/><Relationship Id="rId5" Type="http://schemas.openxmlformats.org/officeDocument/2006/relationships/image" Target="../media/image8.jpeg"/><Relationship Id="rId10" Type="http://schemas.openxmlformats.org/officeDocument/2006/relationships/image" Target="../media/image13.jpeg"/><Relationship Id="rId4" Type="http://schemas.openxmlformats.org/officeDocument/2006/relationships/hyperlink" Target="file:///C:\Documents%20and%20Settings\Alina\Desktop\~$ogram-activitati-22-24-APRILIE.docx" TargetMode="External"/><Relationship Id="rId9" Type="http://schemas.openxmlformats.org/officeDocument/2006/relationships/image" Target="../media/image1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13" Type="http://schemas.openxmlformats.org/officeDocument/2006/relationships/image" Target="../media/image26.jpeg"/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12" Type="http://schemas.openxmlformats.org/officeDocument/2006/relationships/image" Target="../media/image25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11" Type="http://schemas.openxmlformats.org/officeDocument/2006/relationships/image" Target="../media/image24.jpeg"/><Relationship Id="rId5" Type="http://schemas.openxmlformats.org/officeDocument/2006/relationships/image" Target="../media/image18.jpeg"/><Relationship Id="rId15" Type="http://schemas.openxmlformats.org/officeDocument/2006/relationships/image" Target="../media/image28.jpeg"/><Relationship Id="rId10" Type="http://schemas.openxmlformats.org/officeDocument/2006/relationships/image" Target="../media/image23.jpeg"/><Relationship Id="rId4" Type="http://schemas.openxmlformats.org/officeDocument/2006/relationships/image" Target="../media/image17.jpeg"/><Relationship Id="rId9" Type="http://schemas.openxmlformats.org/officeDocument/2006/relationships/image" Target="../media/image22.jpeg"/><Relationship Id="rId14" Type="http://schemas.openxmlformats.org/officeDocument/2006/relationships/image" Target="../media/image2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16162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Algerian" pitchFamily="82" charset="0"/>
              </a:rPr>
              <a:t>Grupa</a:t>
            </a:r>
            <a:r>
              <a:rPr lang="en-US" dirty="0" smtClean="0">
                <a:latin typeface="Algerian" pitchFamily="82" charset="0"/>
              </a:rPr>
              <a:t> </a:t>
            </a:r>
            <a:r>
              <a:rPr lang="en-US" dirty="0" err="1" smtClean="0">
                <a:latin typeface="Algerian" pitchFamily="82" charset="0"/>
              </a:rPr>
              <a:t>mijlocie</a:t>
            </a:r>
            <a:r>
              <a:rPr lang="en-US" dirty="0" smtClean="0">
                <a:latin typeface="Algerian" pitchFamily="82" charset="0"/>
              </a:rPr>
              <a:t> A – “</a:t>
            </a:r>
            <a:r>
              <a:rPr lang="en-US" dirty="0" err="1" smtClean="0">
                <a:latin typeface="Algerian" pitchFamily="82" charset="0"/>
              </a:rPr>
              <a:t>Voiniceii</a:t>
            </a:r>
            <a:r>
              <a:rPr lang="en-US" dirty="0" smtClean="0">
                <a:latin typeface="Algerian" pitchFamily="82" charset="0"/>
              </a:rPr>
              <a:t>”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133600"/>
            <a:ext cx="8458200" cy="3992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6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Tema</a:t>
            </a:r>
            <a:r>
              <a:rPr lang="en-US" sz="1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“</a:t>
            </a:r>
            <a:r>
              <a:rPr lang="en-US" sz="16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Vietui</a:t>
            </a:r>
            <a:r>
              <a:rPr lang="en-US" sz="1600" dirty="0" err="1" smtClean="0">
                <a:solidFill>
                  <a:srgbClr val="7030A0"/>
                </a:solidFill>
                <a:latin typeface="Arial Narrow"/>
                <a:cs typeface="Times New Roman" pitchFamily="18" charset="0"/>
              </a:rPr>
              <a:t>ţ</a:t>
            </a:r>
            <a:r>
              <a:rPr lang="en-US" sz="16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oarele</a:t>
            </a:r>
            <a:r>
              <a:rPr lang="en-US" sz="1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apelor</a:t>
            </a:r>
            <a:r>
              <a:rPr lang="en-US" sz="1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”                                             27 -30 </a:t>
            </a:r>
            <a:r>
              <a:rPr lang="en-US" sz="16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Aprilie</a:t>
            </a:r>
            <a:r>
              <a:rPr lang="en-US" sz="1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2020</a:t>
            </a:r>
          </a:p>
          <a:p>
            <a:endParaRPr lang="en-US" sz="1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1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LUNI, 27 APRILIE 2020: Prima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zi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a s</a:t>
            </a:r>
            <a:r>
              <a:rPr lang="vi-VN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pt</a:t>
            </a:r>
            <a:r>
              <a:rPr lang="vi-VN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mânii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fost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dedicat</a:t>
            </a:r>
            <a:r>
              <a:rPr lang="vi-VN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Planetei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Albastre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! </a:t>
            </a:r>
          </a:p>
          <a:p>
            <a:pPr algn="ctr">
              <a:buNone/>
            </a:pP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Copiii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vor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viziona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un clip video de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pe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Youtube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Povestea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vi-VN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mântului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(https://www.youtube.com/watch?v=yPlf-9evGLI)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Arial Narrow"/>
                <a:cs typeface="Times New Roman" pitchFamily="18" charset="0"/>
              </a:rPr>
              <a:t>ş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fişa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lucru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constat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într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-un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desen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Planeta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albastr</a:t>
            </a:r>
            <a:r>
              <a:rPr lang="vi-VN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”. Nu am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omis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igiena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mâinilor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Arial Narrow"/>
                <a:cs typeface="Times New Roman" pitchFamily="18" charset="0"/>
              </a:rPr>
              <a:t>ş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deprinderea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de a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bea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ap</a:t>
            </a:r>
            <a:r>
              <a:rPr lang="vi-VN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6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David glob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6200" y="3429000"/>
            <a:ext cx="1143000" cy="1828800"/>
          </a:xfrm>
          <a:prstGeom prst="rect">
            <a:avLst/>
          </a:prstGeom>
        </p:spPr>
      </p:pic>
      <p:pic>
        <p:nvPicPr>
          <p:cNvPr id="7" name="Picture 6" descr="Denisa glob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3200" y="3962400"/>
            <a:ext cx="1085850" cy="2190750"/>
          </a:xfrm>
          <a:prstGeom prst="rect">
            <a:avLst/>
          </a:prstGeom>
        </p:spPr>
      </p:pic>
      <p:pic>
        <p:nvPicPr>
          <p:cNvPr id="8" name="Picture 7" descr="Maria glob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62600" y="3505200"/>
            <a:ext cx="914400" cy="2133600"/>
          </a:xfrm>
          <a:prstGeom prst="rect">
            <a:avLst/>
          </a:prstGeom>
        </p:spPr>
      </p:pic>
      <p:pic>
        <p:nvPicPr>
          <p:cNvPr id="9" name="Picture 8" descr="Vlad V glob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67200" y="4038600"/>
            <a:ext cx="1257300" cy="1981200"/>
          </a:xfrm>
          <a:prstGeom prst="rect">
            <a:avLst/>
          </a:prstGeom>
        </p:spPr>
      </p:pic>
      <p:pic>
        <p:nvPicPr>
          <p:cNvPr id="10" name="Picture 9" descr="Yanis glob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00400" y="3581400"/>
            <a:ext cx="1009650" cy="2057400"/>
          </a:xfrm>
          <a:prstGeom prst="rect">
            <a:avLst/>
          </a:prstGeom>
        </p:spPr>
      </p:pic>
      <p:pic>
        <p:nvPicPr>
          <p:cNvPr id="11" name="Picture 10" descr="Alex glob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7200" y="3962400"/>
            <a:ext cx="1524000" cy="1143000"/>
          </a:xfrm>
          <a:prstGeom prst="rect">
            <a:avLst/>
          </a:prstGeom>
        </p:spPr>
      </p:pic>
      <p:pic>
        <p:nvPicPr>
          <p:cNvPr id="12" name="Picture 11" descr="Ana glob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057400" y="3733800"/>
            <a:ext cx="1057275" cy="2286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MAR</a:t>
            </a:r>
            <a:r>
              <a:rPr lang="en-US" sz="1200" dirty="0" smtClean="0">
                <a:solidFill>
                  <a:srgbClr val="7030A0"/>
                </a:solidFill>
                <a:latin typeface="Times New Roman"/>
                <a:cs typeface="Times New Roman"/>
              </a:rPr>
              <a:t>Ţ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I, 28 APRILIE 2020:  “Am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descoperit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comorile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apelor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pesti</a:t>
            </a:r>
            <a:r>
              <a:rPr lang="en-US" sz="1200" dirty="0" err="1" smtClean="0">
                <a:solidFill>
                  <a:srgbClr val="7030A0"/>
                </a:solidFill>
                <a:latin typeface="Arial Narrow"/>
                <a:cs typeface="Times New Roman" pitchFamily="18" charset="0"/>
              </a:rPr>
              <a:t>ş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orii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! “</a:t>
            </a:r>
          </a:p>
          <a:p>
            <a:pPr algn="ctr">
              <a:buNone/>
            </a:pP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Copiii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vor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audia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un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cântecel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vesel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“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Pe</a:t>
            </a:r>
            <a:r>
              <a:rPr lang="en-US" sz="1200" dirty="0" err="1" smtClean="0">
                <a:solidFill>
                  <a:srgbClr val="7030A0"/>
                </a:solidFill>
                <a:latin typeface="Arial Narrow"/>
                <a:cs typeface="Times New Roman" pitchFamily="18" charset="0"/>
              </a:rPr>
              <a:t>ş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en-US" sz="1200" dirty="0" err="1" smtClean="0">
                <a:solidFill>
                  <a:srgbClr val="7030A0"/>
                </a:solidFill>
                <a:latin typeface="Arial Narrow"/>
                <a:cs typeface="Times New Roman" pitchFamily="18" charset="0"/>
              </a:rPr>
              <a:t>ş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orul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auriu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“(https://www.youtube.com/watch?v=N6Ie6r-Osus)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200" dirty="0" err="1" smtClean="0">
                <a:solidFill>
                  <a:srgbClr val="7030A0"/>
                </a:solidFill>
                <a:latin typeface="Arial Narrow"/>
                <a:cs typeface="Times New Roman" pitchFamily="18" charset="0"/>
              </a:rPr>
              <a:t>ş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am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pietre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pictate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Nu am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omis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ro-RO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igiena mâinilor şi 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Ap</a:t>
            </a:r>
            <a:r>
              <a:rPr lang="vi-VN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zilnic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consum</a:t>
            </a:r>
            <a:r>
              <a:rPr lang="vi-VN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m, s</a:t>
            </a:r>
            <a:r>
              <a:rPr lang="vi-VN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vi-VN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200" dirty="0" err="1" smtClean="0">
                <a:solidFill>
                  <a:srgbClr val="7030A0"/>
                </a:solidFill>
                <a:latin typeface="Arial Narrow"/>
                <a:cs typeface="Times New Roman" pitchFamily="18" charset="0"/>
              </a:rPr>
              <a:t>ş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Arial Narrow"/>
                <a:cs typeface="Times New Roman" pitchFamily="18" charset="0"/>
              </a:rPr>
              <a:t>ş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veseli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vi-VN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fim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”!</a:t>
            </a:r>
          </a:p>
          <a:p>
            <a:pPr>
              <a:buNone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MIERCURI, 29 APRILIE 2020:  “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Protej</a:t>
            </a:r>
            <a:r>
              <a:rPr lang="vi-VN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apele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! “(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educa</a:t>
            </a:r>
            <a:r>
              <a:rPr lang="en-US" sz="1200" dirty="0" err="1" smtClean="0">
                <a:solidFill>
                  <a:srgbClr val="7030A0"/>
                </a:solidFill>
                <a:latin typeface="Arial Narrow"/>
                <a:cs typeface="Times New Roman" pitchFamily="18" charset="0"/>
              </a:rPr>
              <a:t>ţ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ie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pentru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societate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-ecologic</a:t>
            </a:r>
            <a:r>
              <a:rPr lang="vi-VN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>
              <a:buNone/>
            </a:pPr>
            <a:r>
              <a:rPr lang="ro-RO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Copiii vor viziona clipul „Peştii -Film educativ pentru preşcolari”(</a:t>
            </a:r>
            <a:r>
              <a:rPr lang="en-US" sz="1200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https://www.youtube.com/watch?v=vn9XEcgTXm4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ctr">
              <a:buNone/>
            </a:pP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Nu am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omis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o-RO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igiena mâinilor şi  „Apa nu o risipim, ci o economisim”!( deprinderea de economisi apă).</a:t>
            </a: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o-RO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Recomandări: exerciţii fizice, respectarea orelor de odihnă şi a celor trei mese principale!</a:t>
            </a: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o-RO" sz="1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29 Aprilie </a:t>
            </a:r>
            <a:r>
              <a:rPr lang="ro-RO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celebrăm  </a:t>
            </a:r>
            <a:r>
              <a:rPr lang="ro-RO" sz="1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Ziua Internaţională a Dansului</a:t>
            </a:r>
            <a:r>
              <a:rPr lang="en-US" sz="1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o-RO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iar mişcarea se va face în paşi de dans!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Vă propun să realizaţi o înregistrare, cu paşii de dans, conform  </a:t>
            </a:r>
            <a:r>
              <a:rPr lang="ro-RO" sz="1200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hlinkClick r:id="rId4" action="ppaction://hlinkfile"/>
              </a:rPr>
              <a:t>https://www.youtube.com/watch?v=Xo_qxCAvJn8</a:t>
            </a:r>
            <a:r>
              <a:rPr lang="ro-RO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o-RO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Fişa de lucru va consta într-un desen, al lui Picurici, un strop de apă!</a:t>
            </a: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asian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91400" y="2209800"/>
            <a:ext cx="1104900" cy="1676400"/>
          </a:xfrm>
          <a:prstGeom prst="rect">
            <a:avLst/>
          </a:prstGeom>
        </p:spPr>
      </p:pic>
      <p:pic>
        <p:nvPicPr>
          <p:cNvPr id="5" name="Picture 4" descr="Maria pietre pictate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72200" y="2209800"/>
            <a:ext cx="1085850" cy="1600199"/>
          </a:xfrm>
          <a:prstGeom prst="rect">
            <a:avLst/>
          </a:prstGeom>
        </p:spPr>
      </p:pic>
      <p:pic>
        <p:nvPicPr>
          <p:cNvPr id="6" name="Picture 5" descr="Victor rola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53000" y="2286000"/>
            <a:ext cx="1143000" cy="1600200"/>
          </a:xfrm>
          <a:prstGeom prst="rect">
            <a:avLst/>
          </a:prstGeom>
        </p:spPr>
      </p:pic>
      <p:pic>
        <p:nvPicPr>
          <p:cNvPr id="7" name="Picture 6" descr="David piatra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733800" y="2209800"/>
            <a:ext cx="1028700" cy="1676400"/>
          </a:xfrm>
          <a:prstGeom prst="rect">
            <a:avLst/>
          </a:prstGeom>
        </p:spPr>
      </p:pic>
      <p:pic>
        <p:nvPicPr>
          <p:cNvPr id="8" name="Picture 7" descr="Sofiaaa pietre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590800" y="2209800"/>
            <a:ext cx="1028700" cy="1676400"/>
          </a:xfrm>
          <a:prstGeom prst="rect">
            <a:avLst/>
          </a:prstGeom>
        </p:spPr>
      </p:pic>
      <p:pic>
        <p:nvPicPr>
          <p:cNvPr id="9" name="Picture 8" descr="Sofia pietre.jp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524000" y="2209800"/>
            <a:ext cx="990600" cy="1524000"/>
          </a:xfrm>
          <a:prstGeom prst="rect">
            <a:avLst/>
          </a:prstGeom>
        </p:spPr>
      </p:pic>
      <p:pic>
        <p:nvPicPr>
          <p:cNvPr id="10" name="Picture 9" descr="Ana C piatra.jp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81000" y="2209800"/>
            <a:ext cx="1066800" cy="1828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362200"/>
          </a:xfrm>
        </p:spPr>
        <p:txBody>
          <a:bodyPr>
            <a:normAutofit/>
          </a:bodyPr>
          <a:lstStyle/>
          <a:p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Anne Picuric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0" y="152400"/>
            <a:ext cx="1295400" cy="1143000"/>
          </a:xfrm>
        </p:spPr>
      </p:pic>
      <p:pic>
        <p:nvPicPr>
          <p:cNvPr id="5" name="Picture 4" descr="David Picuric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4800" y="152400"/>
            <a:ext cx="981075" cy="1600200"/>
          </a:xfrm>
          <a:prstGeom prst="rect">
            <a:avLst/>
          </a:prstGeom>
        </p:spPr>
      </p:pic>
      <p:pic>
        <p:nvPicPr>
          <p:cNvPr id="6" name="Picture 5" descr="Tudor Picurici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05600" y="152400"/>
            <a:ext cx="1104900" cy="1676400"/>
          </a:xfrm>
          <a:prstGeom prst="rect">
            <a:avLst/>
          </a:prstGeom>
        </p:spPr>
      </p:pic>
      <p:pic>
        <p:nvPicPr>
          <p:cNvPr id="8" name="Picture 7" descr="victor Picurici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86200" y="152400"/>
            <a:ext cx="1200150" cy="17526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28600" y="2209800"/>
            <a:ext cx="8534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JOI, 30 APRILIE 2020:  “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prietena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mea! “</a:t>
            </a:r>
            <a:b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o-RO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Copii vor audia poezia „Apa-i prietena mea” de Mihaela Tekles.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o-RO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vi-VN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ro-RO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propun ghicitori despre peşti şi despre apă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(sub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diferite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forme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circuitul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apei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natur</a:t>
            </a:r>
            <a:r>
              <a:rPr lang="vi-VN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o-RO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Nu am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omis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o-RO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igiena mâinilor şi  „Ap</a:t>
            </a:r>
            <a:r>
              <a:rPr lang="vi-VN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ro-RO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zilnic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consum</a:t>
            </a:r>
            <a:r>
              <a:rPr lang="vi-VN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m, s</a:t>
            </a:r>
            <a:r>
              <a:rPr lang="vi-VN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vi-VN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200" dirty="0" err="1" smtClean="0">
                <a:solidFill>
                  <a:srgbClr val="7030A0"/>
                </a:solidFill>
                <a:latin typeface="Arial Narrow"/>
                <a:cs typeface="Times New Roman" pitchFamily="18" charset="0"/>
              </a:rPr>
              <a:t>ş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Arial Narrow"/>
                <a:cs typeface="Times New Roman" pitchFamily="18" charset="0"/>
              </a:rPr>
              <a:t>ş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veseli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vi-VN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fim</a:t>
            </a:r>
            <a:r>
              <a:rPr lang="ro-RO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”!( deprinderea de economisi apă).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o-RO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Recomandări: exerciţii fizice, respectarea orelor de odihnă şi a celor trei mese principale!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o-RO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Fişa de lucru va consta în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exersarea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liniei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verticale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semne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grafice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“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Drumul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lui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Picurici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”!</a:t>
            </a: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200" dirty="0"/>
          </a:p>
        </p:txBody>
      </p:sp>
      <p:pic>
        <p:nvPicPr>
          <p:cNvPr id="10" name="Picture 9" descr="Sofia Picurici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8200" y="1295400"/>
            <a:ext cx="1524000" cy="914400"/>
          </a:xfrm>
          <a:prstGeom prst="rect">
            <a:avLst/>
          </a:prstGeom>
        </p:spPr>
      </p:pic>
      <p:pic>
        <p:nvPicPr>
          <p:cNvPr id="11" name="Picture 10" descr="Vlad B Picurici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8200" y="228600"/>
            <a:ext cx="1524000" cy="990600"/>
          </a:xfrm>
          <a:prstGeom prst="rect">
            <a:avLst/>
          </a:prstGeom>
        </p:spPr>
      </p:pic>
      <p:pic>
        <p:nvPicPr>
          <p:cNvPr id="12" name="Picture 11" descr="Ana C Picurici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14600" y="228600"/>
            <a:ext cx="1247775" cy="1828800"/>
          </a:xfrm>
          <a:prstGeom prst="rect">
            <a:avLst/>
          </a:prstGeom>
        </p:spPr>
      </p:pic>
      <p:pic>
        <p:nvPicPr>
          <p:cNvPr id="13" name="Picture 12" descr="Nati semne grafice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772400" y="3581400"/>
            <a:ext cx="1028700" cy="2286000"/>
          </a:xfrm>
          <a:prstGeom prst="rect">
            <a:avLst/>
          </a:prstGeom>
        </p:spPr>
      </p:pic>
      <p:pic>
        <p:nvPicPr>
          <p:cNvPr id="17" name="Picture 16" descr="Denisa semne grafice.jp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38800" y="3581400"/>
            <a:ext cx="1066800" cy="2343150"/>
          </a:xfrm>
          <a:prstGeom prst="rect">
            <a:avLst/>
          </a:prstGeom>
        </p:spPr>
      </p:pic>
      <p:pic>
        <p:nvPicPr>
          <p:cNvPr id="19" name="Picture 18" descr="matei semne grafice.jp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81800" y="3581400"/>
            <a:ext cx="981075" cy="2286000"/>
          </a:xfrm>
          <a:prstGeom prst="rect">
            <a:avLst/>
          </a:prstGeom>
        </p:spPr>
      </p:pic>
      <p:pic>
        <p:nvPicPr>
          <p:cNvPr id="15" name="Picture 14" descr="Vladut semne grafice.jp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648200" y="3657600"/>
            <a:ext cx="914400" cy="2209800"/>
          </a:xfrm>
          <a:prstGeom prst="rect">
            <a:avLst/>
          </a:prstGeom>
        </p:spPr>
      </p:pic>
      <p:pic>
        <p:nvPicPr>
          <p:cNvPr id="16" name="Picture 15" descr="Vlad B semne grafice.jp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24200" y="3581400"/>
            <a:ext cx="1438275" cy="2286000"/>
          </a:xfrm>
          <a:prstGeom prst="rect">
            <a:avLst/>
          </a:prstGeom>
        </p:spPr>
      </p:pic>
      <p:pic>
        <p:nvPicPr>
          <p:cNvPr id="20" name="Picture 19" descr="Victor semne grafice.jp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828800" y="3581400"/>
            <a:ext cx="1219200" cy="2286000"/>
          </a:xfrm>
          <a:prstGeom prst="rect">
            <a:avLst/>
          </a:prstGeom>
        </p:spPr>
      </p:pic>
      <p:pic>
        <p:nvPicPr>
          <p:cNvPr id="21" name="Picture 20" descr="maria.jp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04800" y="3505200"/>
            <a:ext cx="1447800" cy="24288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281</Words>
  <Application>Microsoft Office PowerPoint</Application>
  <PresentationFormat>On-screen Show (4:3)</PresentationFormat>
  <Paragraphs>35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Grupa mijlocie A – “Voiniceii”</vt:lpstr>
      <vt:lpstr>Slide 2</vt:lpstr>
      <vt:lpstr>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Grupa mijlocie A – “Voiniceii”</dc:title>
  <dc:creator>Alina</dc:creator>
  <cp:lastModifiedBy>Alina</cp:lastModifiedBy>
  <cp:revision>30</cp:revision>
  <dcterms:created xsi:type="dcterms:W3CDTF">2020-04-28T15:15:43Z</dcterms:created>
  <dcterms:modified xsi:type="dcterms:W3CDTF">2020-05-05T11:28:28Z</dcterms:modified>
</cp:coreProperties>
</file>