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8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59F2-29E3-48E7-927C-6CBD2F694BB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E2EC3-2088-45A9-B2A0-46B05582E7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_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893" y="0"/>
            <a:ext cx="9155785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48006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VARA-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fiica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cea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mai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stralucitoare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 </a:t>
            </a:r>
            <a:r>
              <a:rPr kumimoji="0" lang="en-US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anului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0" y="1905000"/>
            <a:ext cx="6400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Grupa mijlocie VOINICEII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2743200"/>
            <a:ext cx="472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SAPTAMANA 2-7 IUNIIE 2020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35814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EDUCATOARE:</a:t>
            </a:r>
          </a:p>
          <a:p>
            <a:r>
              <a:rPr lang="en-US" dirty="0" smtClean="0"/>
              <a:t>PROF. CHIRIAC GHERGHINA</a:t>
            </a:r>
          </a:p>
          <a:p>
            <a:r>
              <a:rPr lang="en-US" dirty="0" smtClean="0"/>
              <a:t>PROF: POPESCU ALINA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PICTURA- </a:t>
            </a:r>
            <a:r>
              <a:rPr lang="en-US" dirty="0" err="1" smtClean="0"/>
              <a:t>folosind</a:t>
            </a:r>
            <a:r>
              <a:rPr lang="en-US" dirty="0" smtClean="0"/>
              <a:t> </a:t>
            </a:r>
            <a:r>
              <a:rPr lang="en-US" dirty="0" err="1" smtClean="0"/>
              <a:t>pensula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tehnica</a:t>
            </a:r>
            <a:r>
              <a:rPr lang="en-US" dirty="0" smtClean="0"/>
              <a:t> </a:t>
            </a:r>
            <a:r>
              <a:rPr lang="en-US" dirty="0" err="1" smtClean="0"/>
              <a:t>stampilei</a:t>
            </a:r>
            <a:endParaRPr lang="en-US" dirty="0"/>
          </a:p>
        </p:txBody>
      </p:sp>
      <p:pic>
        <p:nvPicPr>
          <p:cNvPr id="13" name="Picture 12" descr="annemar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990600"/>
            <a:ext cx="3429000" cy="2235564"/>
          </a:xfrm>
          <a:prstGeom prst="rect">
            <a:avLst/>
          </a:prstGeom>
        </p:spPr>
      </p:pic>
      <p:pic>
        <p:nvPicPr>
          <p:cNvPr id="14" name="Picture 13" descr="bicliner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0" y="4876800"/>
            <a:ext cx="2039211" cy="1447800"/>
          </a:xfrm>
          <a:prstGeom prst="rect">
            <a:avLst/>
          </a:prstGeom>
        </p:spPr>
      </p:pic>
      <p:pic>
        <p:nvPicPr>
          <p:cNvPr id="15" name="Picture 14" descr="mariast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4267200"/>
            <a:ext cx="3027034" cy="2209800"/>
          </a:xfrm>
          <a:prstGeom prst="rect">
            <a:avLst/>
          </a:prstGeom>
        </p:spPr>
      </p:pic>
      <p:pic>
        <p:nvPicPr>
          <p:cNvPr id="16" name="Picture 15" descr="matei o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87217" y="4419600"/>
            <a:ext cx="2956783" cy="2109788"/>
          </a:xfrm>
          <a:prstGeom prst="rect">
            <a:avLst/>
          </a:prstGeom>
        </p:spPr>
      </p:pic>
      <p:pic>
        <p:nvPicPr>
          <p:cNvPr id="17" name="Picture 16" descr="sofiacimp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4648200" y="2286000"/>
            <a:ext cx="3505200" cy="2628900"/>
          </a:xfrm>
          <a:prstGeom prst="rect">
            <a:avLst/>
          </a:prstGeom>
        </p:spPr>
      </p:pic>
      <p:pic>
        <p:nvPicPr>
          <p:cNvPr id="18" name="Picture 17" descr="victorghe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3000" y="2514600"/>
            <a:ext cx="3800475" cy="2600325"/>
          </a:xfrm>
          <a:prstGeom prst="rect">
            <a:avLst/>
          </a:prstGeom>
        </p:spPr>
      </p:pic>
      <p:pic>
        <p:nvPicPr>
          <p:cNvPr id="20" name="Content Placeholder 11" descr="alexpa.jpg"/>
          <p:cNvPicPr>
            <a:picLocks noGrp="1" noChangeAspect="1"/>
          </p:cNvPicPr>
          <p:nvPr>
            <p:ph idx="1"/>
          </p:nvPr>
        </p:nvPicPr>
        <p:blipFill>
          <a:blip r:embed="rId8" cstate="email"/>
          <a:stretch>
            <a:fillRect/>
          </a:stretch>
        </p:blipFill>
        <p:spPr>
          <a:xfrm>
            <a:off x="5889377" y="990600"/>
            <a:ext cx="3254623" cy="24384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 </a:t>
            </a:r>
            <a:r>
              <a:rPr lang="en-US" dirty="0" err="1" smtClean="0"/>
              <a:t>catelea</a:t>
            </a:r>
            <a:r>
              <a:rPr lang="en-US" dirty="0" smtClean="0"/>
              <a:t> – </a:t>
            </a:r>
            <a:r>
              <a:rPr lang="en-US" dirty="0" err="1" smtClean="0"/>
              <a:t>numeralul</a:t>
            </a:r>
            <a:r>
              <a:rPr lang="en-US" dirty="0" smtClean="0"/>
              <a:t> ordinal</a:t>
            </a:r>
            <a:endParaRPr lang="en-US" dirty="0"/>
          </a:p>
        </p:txBody>
      </p:sp>
      <p:pic>
        <p:nvPicPr>
          <p:cNvPr id="4" name="Content Placeholder 3" descr="alexp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638800" y="1524000"/>
            <a:ext cx="3149600" cy="2362200"/>
          </a:xfrm>
        </p:spPr>
      </p:pic>
      <p:pic>
        <p:nvPicPr>
          <p:cNvPr id="7" name="Picture 6" descr="den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3352800"/>
            <a:ext cx="2181530" cy="2991268"/>
          </a:xfrm>
          <a:prstGeom prst="rect">
            <a:avLst/>
          </a:prstGeom>
        </p:spPr>
      </p:pic>
      <p:pic>
        <p:nvPicPr>
          <p:cNvPr id="9" name="Picture 8" descr="sofiaci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038600"/>
            <a:ext cx="3382613" cy="2474060"/>
          </a:xfrm>
          <a:prstGeom prst="rect">
            <a:avLst/>
          </a:prstGeom>
        </p:spPr>
      </p:pic>
      <p:pic>
        <p:nvPicPr>
          <p:cNvPr id="10" name="Picture 9" descr="ianis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581400" y="2057400"/>
            <a:ext cx="2305351" cy="4212875"/>
          </a:xfrm>
          <a:prstGeom prst="rect">
            <a:avLst/>
          </a:prstGeom>
        </p:spPr>
      </p:pic>
      <p:pic>
        <p:nvPicPr>
          <p:cNvPr id="11" name="Picture 10" descr="sofic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81000" y="1524000"/>
            <a:ext cx="3048000" cy="290910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DLC- </a:t>
            </a:r>
            <a:r>
              <a:rPr lang="en-US" dirty="0" err="1" smtClean="0"/>
              <a:t>caracteristicile</a:t>
            </a:r>
            <a:r>
              <a:rPr lang="en-US" dirty="0" smtClean="0"/>
              <a:t> </a:t>
            </a:r>
            <a:r>
              <a:rPr lang="en-US" dirty="0" err="1" smtClean="0"/>
              <a:t>verii</a:t>
            </a:r>
            <a:endParaRPr lang="en-US" dirty="0"/>
          </a:p>
        </p:txBody>
      </p:sp>
      <p:pic>
        <p:nvPicPr>
          <p:cNvPr id="4" name="Content Placeholder 3" descr="sotron (1)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3352800" y="1295400"/>
            <a:ext cx="3069757" cy="3124200"/>
          </a:xfrm>
        </p:spPr>
      </p:pic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295400"/>
            <a:ext cx="3410426" cy="2962689"/>
          </a:xfrm>
          <a:prstGeom prst="rect">
            <a:avLst/>
          </a:prstGeom>
        </p:spPr>
      </p:pic>
      <p:pic>
        <p:nvPicPr>
          <p:cNvPr id="6" name="Picture 5" descr="Capturem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9000" y="3810000"/>
            <a:ext cx="2013675" cy="2667000"/>
          </a:xfrm>
          <a:prstGeom prst="rect">
            <a:avLst/>
          </a:prstGeom>
        </p:spPr>
      </p:pic>
      <p:pic>
        <p:nvPicPr>
          <p:cNvPr id="7" name="Picture 6" descr="a7b3e93d-0d9e-4c33-9f01-3a63594cc46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562600" y="1295400"/>
            <a:ext cx="3000375" cy="3686175"/>
          </a:xfrm>
          <a:prstGeom prst="rect">
            <a:avLst/>
          </a:prstGeom>
        </p:spPr>
      </p:pic>
      <p:pic>
        <p:nvPicPr>
          <p:cNvPr id="8" name="Picture 7" descr="Capture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019800" y="4648200"/>
            <a:ext cx="2010056" cy="1905266"/>
          </a:xfrm>
          <a:prstGeom prst="rect">
            <a:avLst/>
          </a:prstGeom>
        </p:spPr>
      </p:pic>
      <p:pic>
        <p:nvPicPr>
          <p:cNvPr id="10" name="Picture 9" descr="Capturedeni.PN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1143000" y="3810000"/>
            <a:ext cx="1731645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Semne</a:t>
            </a:r>
            <a:r>
              <a:rPr lang="en-US" dirty="0" smtClean="0"/>
              <a:t> </a:t>
            </a:r>
            <a:r>
              <a:rPr lang="en-US" dirty="0" err="1" smtClean="0"/>
              <a:t>grafice</a:t>
            </a:r>
            <a:r>
              <a:rPr lang="en-US" dirty="0" smtClean="0"/>
              <a:t>- </a:t>
            </a:r>
            <a:r>
              <a:rPr lang="en-US" dirty="0" err="1" smtClean="0"/>
              <a:t>valurile</a:t>
            </a:r>
            <a:r>
              <a:rPr lang="en-US" dirty="0" smtClean="0"/>
              <a:t> </a:t>
            </a:r>
            <a:r>
              <a:rPr lang="en-US" dirty="0" err="1" smtClean="0"/>
              <a:t>marii</a:t>
            </a:r>
            <a:endParaRPr lang="en-US" dirty="0"/>
          </a:p>
        </p:txBody>
      </p:sp>
      <p:pic>
        <p:nvPicPr>
          <p:cNvPr id="4" name="Content Placeholder 3" descr="397530ff-81cd-4e4c-add7-7d6ddbcd567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14800" y="1447800"/>
            <a:ext cx="4618038" cy="2309019"/>
          </a:xfrm>
        </p:spPr>
      </p:pic>
      <p:pic>
        <p:nvPicPr>
          <p:cNvPr id="5" name="Picture 4" descr="alex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209800" y="1524000"/>
            <a:ext cx="1752600" cy="2336800"/>
          </a:xfrm>
          <a:prstGeom prst="rect">
            <a:avLst/>
          </a:prstGeom>
        </p:spPr>
      </p:pic>
      <p:pic>
        <p:nvPicPr>
          <p:cNvPr id="6" name="Picture 5" descr="annem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81000" y="1447800"/>
            <a:ext cx="1691570" cy="2362200"/>
          </a:xfrm>
          <a:prstGeom prst="rect">
            <a:avLst/>
          </a:prstGeom>
        </p:spPr>
      </p:pic>
      <p:pic>
        <p:nvPicPr>
          <p:cNvPr id="7" name="Picture 6" descr="mar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0" y="3505200"/>
            <a:ext cx="2260887" cy="3019425"/>
          </a:xfrm>
          <a:prstGeom prst="rect">
            <a:avLst/>
          </a:prstGeom>
        </p:spPr>
      </p:pic>
      <p:pic>
        <p:nvPicPr>
          <p:cNvPr id="8" name="Picture 7" descr="sofiac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00800" y="3581400"/>
            <a:ext cx="2228850" cy="2971800"/>
          </a:xfrm>
          <a:prstGeom prst="rect">
            <a:avLst/>
          </a:prstGeom>
        </p:spPr>
      </p:pic>
      <p:pic>
        <p:nvPicPr>
          <p:cNvPr id="9" name="Picture 8" descr="victorg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33800" y="3581400"/>
            <a:ext cx="1777764" cy="2895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</Words>
  <Application>Microsoft Office PowerPoint</Application>
  <PresentationFormat>On-screen Show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PICTURA- folosind pensula si tehnica stampilei</vt:lpstr>
      <vt:lpstr>Al catelea – numeralul ordinal</vt:lpstr>
      <vt:lpstr>DLC- caracteristicile verii</vt:lpstr>
      <vt:lpstr>Semne grafice- valurile marii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HOME</cp:lastModifiedBy>
  <cp:revision>6</cp:revision>
  <dcterms:created xsi:type="dcterms:W3CDTF">2020-06-08T17:47:23Z</dcterms:created>
  <dcterms:modified xsi:type="dcterms:W3CDTF">2020-06-08T18:25:12Z</dcterms:modified>
</cp:coreProperties>
</file>